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23"/>
  </p:notesMasterIdLst>
  <p:sldIdLst>
    <p:sldId id="256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74" r:id="rId14"/>
    <p:sldId id="273" r:id="rId15"/>
    <p:sldId id="270" r:id="rId16"/>
    <p:sldId id="269" r:id="rId17"/>
    <p:sldId id="268" r:id="rId18"/>
    <p:sldId id="271" r:id="rId19"/>
    <p:sldId id="272" r:id="rId20"/>
    <p:sldId id="258" r:id="rId21"/>
    <p:sldId id="257" r:id="rId22"/>
  </p:sldIdLst>
  <p:sldSz cx="9144000" cy="5143500" type="screen16x9"/>
  <p:notesSz cx="6858000" cy="9144000"/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F48"/>
    <a:srgbClr val="A7B1B7"/>
    <a:srgbClr val="B6D3F7"/>
    <a:srgbClr val="DFE0E2"/>
    <a:srgbClr val="D9E7F9"/>
    <a:srgbClr val="BA0C2F"/>
    <a:srgbClr val="5B67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4857"/>
    <p:restoredTop sz="94716"/>
  </p:normalViewPr>
  <p:slideViewPr>
    <p:cSldViewPr snapToGrid="0" snapToObjects="1">
      <p:cViewPr>
        <p:scale>
          <a:sx n="140" d="100"/>
          <a:sy n="140" d="100"/>
        </p:scale>
        <p:origin x="4128" y="17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/>
              <a:t>Opt for Monochromatic Chart Colors </a:t>
            </a:r>
            <a:br>
              <a:rPr lang="en-US" sz="1400"/>
            </a:br>
            <a:r>
              <a:rPr lang="en-US" sz="1400"/>
              <a:t>in Cost-Shared Presentations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33F4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E1-B144-A1AF-E48B161BBB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E1-B144-A1AF-E48B161BBB1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CE1-B144-A1AF-E48B161BBB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87580751"/>
        <c:axId val="780087856"/>
      </c:barChart>
      <c:catAx>
        <c:axId val="19875807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0087856"/>
        <c:crosses val="autoZero"/>
        <c:auto val="1"/>
        <c:lblAlgn val="ctr"/>
        <c:lblOffset val="100"/>
        <c:noMultiLvlLbl val="0"/>
      </c:catAx>
      <c:valAx>
        <c:axId val="780087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875807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accent3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333F4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D01-FE4E-B123-1B83C2BBC319}"/>
              </c:ext>
            </c:extLst>
          </c:dPt>
          <c:dPt>
            <c:idx val="1"/>
            <c:bubble3D val="0"/>
            <c:spPr>
              <a:solidFill>
                <a:srgbClr val="333F48">
                  <a:alpha val="86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D01-FE4E-B123-1B83C2BBC319}"/>
              </c:ext>
            </c:extLst>
          </c:dPt>
          <c:dPt>
            <c:idx val="2"/>
            <c:bubble3D val="0"/>
            <c:spPr>
              <a:solidFill>
                <a:srgbClr val="333F48">
                  <a:alpha val="75713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D01-FE4E-B123-1B83C2BBC319}"/>
              </c:ext>
            </c:extLst>
          </c:dPt>
          <c:dPt>
            <c:idx val="3"/>
            <c:bubble3D val="0"/>
            <c:spPr>
              <a:solidFill>
                <a:srgbClr val="333F48">
                  <a:alpha val="62153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D01-FE4E-B123-1B83C2BBC31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B2-AA49-879E-8A6BEA237F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C74928-6FCB-0C40-9A69-E65EB5C42EDC}" type="doc">
      <dgm:prSet loTypeId="urn:microsoft.com/office/officeart/2005/8/layout/chevron1" loCatId="" qsTypeId="urn:microsoft.com/office/officeart/2005/8/quickstyle/simple1" qsCatId="simple" csTypeId="urn:microsoft.com/office/officeart/2005/8/colors/accent1_2" csCatId="accent1" phldr="1"/>
      <dgm:spPr/>
    </dgm:pt>
    <dgm:pt modelId="{06B84869-3B33-2843-BD8C-09152C6334C7}">
      <dgm:prSet phldrT="[Text]" phldr="1" custT="1"/>
      <dgm:spPr>
        <a:solidFill>
          <a:srgbClr val="333F48">
            <a:alpha val="34144"/>
          </a:srgbClr>
        </a:solidFill>
      </dgm:spPr>
      <dgm:t>
        <a:bodyPr/>
        <a:lstStyle/>
        <a:p>
          <a:endParaRPr lang="en-US" sz="2000"/>
        </a:p>
      </dgm:t>
    </dgm:pt>
    <dgm:pt modelId="{35BA5F7F-3819-814F-9EC6-CD0E1C0C260E}" type="parTrans" cxnId="{A47F402D-FAB9-B04E-957D-5471F539BE54}">
      <dgm:prSet/>
      <dgm:spPr/>
      <dgm:t>
        <a:bodyPr/>
        <a:lstStyle/>
        <a:p>
          <a:endParaRPr lang="en-US"/>
        </a:p>
      </dgm:t>
    </dgm:pt>
    <dgm:pt modelId="{AF5E7A7B-09AD-344C-817D-AD37C84D5A2C}" type="sibTrans" cxnId="{A47F402D-FAB9-B04E-957D-5471F539BE54}">
      <dgm:prSet/>
      <dgm:spPr/>
      <dgm:t>
        <a:bodyPr/>
        <a:lstStyle/>
        <a:p>
          <a:endParaRPr lang="en-US"/>
        </a:p>
      </dgm:t>
    </dgm:pt>
    <dgm:pt modelId="{EB48D774-2530-CB4D-9C86-CFBB16B8A73D}">
      <dgm:prSet phldrT="[Text]" phldr="1" custT="1"/>
      <dgm:spPr>
        <a:solidFill>
          <a:srgbClr val="333F48">
            <a:alpha val="74167"/>
          </a:srgbClr>
        </a:solidFill>
      </dgm:spPr>
      <dgm:t>
        <a:bodyPr/>
        <a:lstStyle/>
        <a:p>
          <a:endParaRPr lang="en-US" sz="2000"/>
        </a:p>
      </dgm:t>
    </dgm:pt>
    <dgm:pt modelId="{AC6B6D4C-1B27-E248-B9EB-D3660CCEE186}" type="parTrans" cxnId="{55256374-3B18-064F-B98C-EF2982D725FD}">
      <dgm:prSet/>
      <dgm:spPr/>
      <dgm:t>
        <a:bodyPr/>
        <a:lstStyle/>
        <a:p>
          <a:endParaRPr lang="en-US"/>
        </a:p>
      </dgm:t>
    </dgm:pt>
    <dgm:pt modelId="{50388EEF-02A3-BD45-859B-0B187ECE164E}" type="sibTrans" cxnId="{55256374-3B18-064F-B98C-EF2982D725FD}">
      <dgm:prSet/>
      <dgm:spPr/>
      <dgm:t>
        <a:bodyPr/>
        <a:lstStyle/>
        <a:p>
          <a:endParaRPr lang="en-US"/>
        </a:p>
      </dgm:t>
    </dgm:pt>
    <dgm:pt modelId="{2F86641B-D87C-8B4C-A731-7E8CF48D4D1F}">
      <dgm:prSet phldrT="[Text]" phldr="1" custT="1"/>
      <dgm:spPr>
        <a:solidFill>
          <a:srgbClr val="333F48"/>
        </a:solidFill>
      </dgm:spPr>
      <dgm:t>
        <a:bodyPr/>
        <a:lstStyle/>
        <a:p>
          <a:endParaRPr lang="en-US" sz="2000"/>
        </a:p>
      </dgm:t>
    </dgm:pt>
    <dgm:pt modelId="{2C829262-7104-D847-9584-8D39467AC9E9}" type="parTrans" cxnId="{01887BC8-21BD-404C-A505-E6CF2A4835C1}">
      <dgm:prSet/>
      <dgm:spPr/>
      <dgm:t>
        <a:bodyPr/>
        <a:lstStyle/>
        <a:p>
          <a:endParaRPr lang="en-US"/>
        </a:p>
      </dgm:t>
    </dgm:pt>
    <dgm:pt modelId="{9608F24C-C036-CC46-90DF-6DDE3D2446BC}" type="sibTrans" cxnId="{01887BC8-21BD-404C-A505-E6CF2A4835C1}">
      <dgm:prSet/>
      <dgm:spPr/>
      <dgm:t>
        <a:bodyPr/>
        <a:lstStyle/>
        <a:p>
          <a:endParaRPr lang="en-US"/>
        </a:p>
      </dgm:t>
    </dgm:pt>
    <dgm:pt modelId="{5D847EAD-C7A6-DE45-B4EE-E637EE3CD1C5}" type="pres">
      <dgm:prSet presAssocID="{E7C74928-6FCB-0C40-9A69-E65EB5C42EDC}" presName="Name0" presStyleCnt="0">
        <dgm:presLayoutVars>
          <dgm:dir/>
          <dgm:animLvl val="lvl"/>
          <dgm:resizeHandles val="exact"/>
        </dgm:presLayoutVars>
      </dgm:prSet>
      <dgm:spPr/>
    </dgm:pt>
    <dgm:pt modelId="{47A6DCD7-FC94-3348-8B72-72701C0FBC1B}" type="pres">
      <dgm:prSet presAssocID="{06B84869-3B33-2843-BD8C-09152C6334C7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DBAF0CF-21BB-9444-85C6-6358840B08BB}" type="pres">
      <dgm:prSet presAssocID="{AF5E7A7B-09AD-344C-817D-AD37C84D5A2C}" presName="parTxOnlySpace" presStyleCnt="0"/>
      <dgm:spPr/>
    </dgm:pt>
    <dgm:pt modelId="{FB264CFF-3768-DD4B-9728-E3FE472360F0}" type="pres">
      <dgm:prSet presAssocID="{EB48D774-2530-CB4D-9C86-CFBB16B8A73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077CB83B-2CC8-F74D-91B9-3DBCDDC6E671}" type="pres">
      <dgm:prSet presAssocID="{50388EEF-02A3-BD45-859B-0B187ECE164E}" presName="parTxOnlySpace" presStyleCnt="0"/>
      <dgm:spPr/>
    </dgm:pt>
    <dgm:pt modelId="{409AE46D-EDA5-DA4C-AECD-07160E022C28}" type="pres">
      <dgm:prSet presAssocID="{2F86641B-D87C-8B4C-A731-7E8CF48D4D1F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7072F60E-2C09-A546-9421-9FC6D5478B06}" type="presOf" srcId="{EB48D774-2530-CB4D-9C86-CFBB16B8A73D}" destId="{FB264CFF-3768-DD4B-9728-E3FE472360F0}" srcOrd="0" destOrd="0" presId="urn:microsoft.com/office/officeart/2005/8/layout/chevron1"/>
    <dgm:cxn modelId="{A47F402D-FAB9-B04E-957D-5471F539BE54}" srcId="{E7C74928-6FCB-0C40-9A69-E65EB5C42EDC}" destId="{06B84869-3B33-2843-BD8C-09152C6334C7}" srcOrd="0" destOrd="0" parTransId="{35BA5F7F-3819-814F-9EC6-CD0E1C0C260E}" sibTransId="{AF5E7A7B-09AD-344C-817D-AD37C84D5A2C}"/>
    <dgm:cxn modelId="{4FEC5B49-D973-9E4C-BEB9-77F8D209EA47}" type="presOf" srcId="{E7C74928-6FCB-0C40-9A69-E65EB5C42EDC}" destId="{5D847EAD-C7A6-DE45-B4EE-E637EE3CD1C5}" srcOrd="0" destOrd="0" presId="urn:microsoft.com/office/officeart/2005/8/layout/chevron1"/>
    <dgm:cxn modelId="{55256374-3B18-064F-B98C-EF2982D725FD}" srcId="{E7C74928-6FCB-0C40-9A69-E65EB5C42EDC}" destId="{EB48D774-2530-CB4D-9C86-CFBB16B8A73D}" srcOrd="1" destOrd="0" parTransId="{AC6B6D4C-1B27-E248-B9EB-D3660CCEE186}" sibTransId="{50388EEF-02A3-BD45-859B-0B187ECE164E}"/>
    <dgm:cxn modelId="{77E866BB-5BED-EF44-B859-F26716D2EB28}" type="presOf" srcId="{2F86641B-D87C-8B4C-A731-7E8CF48D4D1F}" destId="{409AE46D-EDA5-DA4C-AECD-07160E022C28}" srcOrd="0" destOrd="0" presId="urn:microsoft.com/office/officeart/2005/8/layout/chevron1"/>
    <dgm:cxn modelId="{EA39F1BC-CD91-9947-A2CE-D407F3920185}" type="presOf" srcId="{06B84869-3B33-2843-BD8C-09152C6334C7}" destId="{47A6DCD7-FC94-3348-8B72-72701C0FBC1B}" srcOrd="0" destOrd="0" presId="urn:microsoft.com/office/officeart/2005/8/layout/chevron1"/>
    <dgm:cxn modelId="{01887BC8-21BD-404C-A505-E6CF2A4835C1}" srcId="{E7C74928-6FCB-0C40-9A69-E65EB5C42EDC}" destId="{2F86641B-D87C-8B4C-A731-7E8CF48D4D1F}" srcOrd="2" destOrd="0" parTransId="{2C829262-7104-D847-9584-8D39467AC9E9}" sibTransId="{9608F24C-C036-CC46-90DF-6DDE3D2446BC}"/>
    <dgm:cxn modelId="{A3F4C2E0-600B-2A49-AEED-0FC7D63C685E}" type="presParOf" srcId="{5D847EAD-C7A6-DE45-B4EE-E637EE3CD1C5}" destId="{47A6DCD7-FC94-3348-8B72-72701C0FBC1B}" srcOrd="0" destOrd="0" presId="urn:microsoft.com/office/officeart/2005/8/layout/chevron1"/>
    <dgm:cxn modelId="{38DAC084-74A6-BE4F-BE48-14C5DFCE4A24}" type="presParOf" srcId="{5D847EAD-C7A6-DE45-B4EE-E637EE3CD1C5}" destId="{1DBAF0CF-21BB-9444-85C6-6358840B08BB}" srcOrd="1" destOrd="0" presId="urn:microsoft.com/office/officeart/2005/8/layout/chevron1"/>
    <dgm:cxn modelId="{FED06DFB-F84A-EE4D-9EFF-B36638F9E3FD}" type="presParOf" srcId="{5D847EAD-C7A6-DE45-B4EE-E637EE3CD1C5}" destId="{FB264CFF-3768-DD4B-9728-E3FE472360F0}" srcOrd="2" destOrd="0" presId="urn:microsoft.com/office/officeart/2005/8/layout/chevron1"/>
    <dgm:cxn modelId="{E60992E4-7D13-D341-B282-30416B5FC5F3}" type="presParOf" srcId="{5D847EAD-C7A6-DE45-B4EE-E637EE3CD1C5}" destId="{077CB83B-2CC8-F74D-91B9-3DBCDDC6E671}" srcOrd="3" destOrd="0" presId="urn:microsoft.com/office/officeart/2005/8/layout/chevron1"/>
    <dgm:cxn modelId="{D51EF75C-24B8-FA4E-93F1-D0A646422024}" type="presParOf" srcId="{5D847EAD-C7A6-DE45-B4EE-E637EE3CD1C5}" destId="{409AE46D-EDA5-DA4C-AECD-07160E022C2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A6DCD7-FC94-3348-8B72-72701C0FBC1B}">
      <dsp:nvSpPr>
        <dsp:cNvPr id="0" name=""/>
        <dsp:cNvSpPr/>
      </dsp:nvSpPr>
      <dsp:spPr>
        <a:xfrm>
          <a:off x="2551" y="1000716"/>
          <a:ext cx="3108543" cy="1243417"/>
        </a:xfrm>
        <a:prstGeom prst="chevron">
          <a:avLst/>
        </a:prstGeom>
        <a:solidFill>
          <a:srgbClr val="333F48">
            <a:alpha val="34144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624260" y="1000716"/>
        <a:ext cx="1865126" cy="1243417"/>
      </dsp:txXfrm>
    </dsp:sp>
    <dsp:sp modelId="{FB264CFF-3768-DD4B-9728-E3FE472360F0}">
      <dsp:nvSpPr>
        <dsp:cNvPr id="0" name=""/>
        <dsp:cNvSpPr/>
      </dsp:nvSpPr>
      <dsp:spPr>
        <a:xfrm>
          <a:off x="2800240" y="1000716"/>
          <a:ext cx="3108543" cy="1243417"/>
        </a:xfrm>
        <a:prstGeom prst="chevron">
          <a:avLst/>
        </a:prstGeom>
        <a:solidFill>
          <a:srgbClr val="333F48">
            <a:alpha val="74167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3421949" y="1000716"/>
        <a:ext cx="1865126" cy="1243417"/>
      </dsp:txXfrm>
    </dsp:sp>
    <dsp:sp modelId="{409AE46D-EDA5-DA4C-AECD-07160E022C28}">
      <dsp:nvSpPr>
        <dsp:cNvPr id="0" name=""/>
        <dsp:cNvSpPr/>
      </dsp:nvSpPr>
      <dsp:spPr>
        <a:xfrm>
          <a:off x="5597929" y="1000716"/>
          <a:ext cx="3108543" cy="1243417"/>
        </a:xfrm>
        <a:prstGeom prst="chevron">
          <a:avLst/>
        </a:prstGeom>
        <a:solidFill>
          <a:srgbClr val="333F4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6219638" y="1000716"/>
        <a:ext cx="1865126" cy="12434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E61F3-07DB-9148-94F2-B96817A8F4A5}" type="datetimeFigureOut">
              <a:t>5/26/23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0E6BE-0418-B647-92D2-CFCE4FA599C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00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0E6BE-0418-B647-92D2-CFCE4FA599CA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05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0E6BE-0418-B647-92D2-CFCE4FA599CA}" type="slidenum"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927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HEX#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0E6BE-0418-B647-92D2-CFCE4FA599CA}" type="slidenum"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743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0E6BE-0418-B647-92D2-CFCE4FA599CA}" type="slidenum"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33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0E6BE-0418-B647-92D2-CFCE4FA599CA}" type="slidenum"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123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esentation title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>
            <a:extLst>
              <a:ext uri="{FF2B5EF4-FFF2-40B4-BE49-F238E27FC236}">
                <a16:creationId xmlns:a16="http://schemas.microsoft.com/office/drawing/2014/main" id="{7FF06558-B759-B44F-97AD-02036DB0C6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233470"/>
            <a:ext cx="9144000" cy="759941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lIns="914400" tIns="0" rIns="914400" bIns="0" anchor="ctr" anchorCtr="0">
            <a:normAutofit/>
          </a:bodyPr>
          <a:lstStyle>
            <a:lvl1pPr algn="ctr">
              <a:defRPr sz="4950"/>
            </a:lvl1pPr>
          </a:lstStyle>
          <a:p>
            <a:r>
              <a:rPr lang="en-US" dirty="0"/>
              <a:t>Add Presentation Title</a:t>
            </a:r>
          </a:p>
        </p:txBody>
      </p:sp>
      <p:sp>
        <p:nvSpPr>
          <p:cNvPr id="9" name="Description">
            <a:extLst>
              <a:ext uri="{FF2B5EF4-FFF2-40B4-BE49-F238E27FC236}">
                <a16:creationId xmlns:a16="http://schemas.microsoft.com/office/drawing/2014/main" id="{668173B2-180C-2442-AB23-1F3D56096CF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131480"/>
            <a:ext cx="9144000" cy="845975"/>
          </a:xfrm>
          <a:prstGeom prst="rect">
            <a:avLst/>
          </a:prstGeom>
          <a:noFill/>
        </p:spPr>
        <p:txBody>
          <a:bodyPr lIns="914400" tIns="274320" rIns="914400" bIns="274320">
            <a:normAutofit/>
          </a:bodyPr>
          <a:lstStyle>
            <a:lvl1pPr marL="0" indent="0" algn="ctr">
              <a:buNone/>
              <a:defRPr sz="2700" b="0">
                <a:solidFill>
                  <a:schemeClr val="tx1"/>
                </a:solidFill>
              </a:defRPr>
            </a:lvl1pPr>
            <a:lvl2pPr marL="342900" indent="0" algn="ctr">
              <a:buNone/>
              <a:defRPr lang="en-US" dirty="0"/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Add description and/or presenter info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F166602-50E9-2B82-2941-AAC3E8A35B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74499" y="445514"/>
            <a:ext cx="3195001" cy="994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30DA6AF-E0B7-EC80-3017-AB68E3FAE8A3}"/>
              </a:ext>
            </a:extLst>
          </p:cNvPr>
          <p:cNvSpPr/>
          <p:nvPr userDrawn="1"/>
        </p:nvSpPr>
        <p:spPr>
          <a:xfrm>
            <a:off x="4571999" y="4961744"/>
            <a:ext cx="4572000" cy="181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7F639E7-9F48-2B62-D2AB-5A2BF1ABB345}"/>
              </a:ext>
            </a:extLst>
          </p:cNvPr>
          <p:cNvSpPr/>
          <p:nvPr userDrawn="1"/>
        </p:nvSpPr>
        <p:spPr>
          <a:xfrm>
            <a:off x="0" y="4961744"/>
            <a:ext cx="4572000" cy="18176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1444645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full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ainer">
            <a:extLst>
              <a:ext uri="{FF2B5EF4-FFF2-40B4-BE49-F238E27FC236}">
                <a16:creationId xmlns:a16="http://schemas.microsoft.com/office/drawing/2014/main" id="{23E5E4F9-7B0E-6A46-B8B7-CAED08943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0" y="0"/>
            <a:ext cx="9144000" cy="4313682"/>
          </a:xfrm>
          <a:prstGeom prst="snip1Rect">
            <a:avLst>
              <a:gd name="adj" fmla="val 0"/>
            </a:avLst>
          </a:prstGeom>
          <a:solidFill>
            <a:srgbClr val="3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CD499B5A-7DCC-4693-81DE-0BE66B97B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">
            <a:extLst>
              <a:ext uri="{FF2B5EF4-FFF2-40B4-BE49-F238E27FC236}">
                <a16:creationId xmlns:a16="http://schemas.microsoft.com/office/drawing/2014/main" id="{7994FE8C-BFE3-EA46-9F67-FCF68481C5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739" y="205740"/>
            <a:ext cx="8709660" cy="2400062"/>
          </a:xfrm>
          <a:prstGeom prst="rect">
            <a:avLst/>
          </a:prstGeom>
        </p:spPr>
        <p:txBody>
          <a:bodyPr lIns="457200" tIns="457200" rIns="457200" bIns="0" anchor="b">
            <a:normAutofit/>
          </a:bodyPr>
          <a:lstStyle>
            <a:lvl1pPr>
              <a:defRPr lang="en-US" sz="4050" dirty="0">
                <a:solidFill>
                  <a:schemeClr val="bg1"/>
                </a:solidFill>
              </a:defRPr>
            </a:lvl1pPr>
          </a:lstStyle>
          <a:p>
            <a:r>
              <a:rPr lang="en-US"/>
              <a:t>Add Unique Section Title</a:t>
            </a:r>
          </a:p>
        </p:txBody>
      </p:sp>
      <p:sp>
        <p:nvSpPr>
          <p:cNvPr id="7" name="Description">
            <a:extLst>
              <a:ext uri="{FF2B5EF4-FFF2-40B4-BE49-F238E27FC236}">
                <a16:creationId xmlns:a16="http://schemas.microsoft.com/office/drawing/2014/main" id="{0B8D3EF3-0722-0748-A09E-EDB12F69AD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5978" y="2606040"/>
            <a:ext cx="8709422" cy="1597511"/>
          </a:xfrm>
          <a:prstGeom prst="rect">
            <a:avLst/>
          </a:prstGeom>
        </p:spPr>
        <p:txBody>
          <a:bodyPr lIns="457200" tIns="182880" bIns="274320">
            <a:normAutofit/>
          </a:bodyPr>
          <a:lstStyle>
            <a:lvl1pPr marL="0" indent="0">
              <a:buFont typeface="Arial" panose="020B0604020202020204" pitchFamily="34" charset="0"/>
              <a:buNone/>
              <a:defRPr lang="en-US" sz="2400" b="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Add description and/or presenter info</a:t>
            </a:r>
          </a:p>
        </p:txBody>
      </p:sp>
      <p:sp>
        <p:nvSpPr>
          <p:cNvPr id="5" name="Footer">
            <a:extLst>
              <a:ext uri="{FF2B5EF4-FFF2-40B4-BE49-F238E27FC236}">
                <a16:creationId xmlns:a16="http://schemas.microsoft.com/office/drawing/2014/main" id="{7A517FDA-A121-4B28-8DDF-D450DD471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D85F382-00E5-78DB-1496-25F84E4A1ADD}"/>
              </a:ext>
            </a:extLst>
          </p:cNvPr>
          <p:cNvSpPr/>
          <p:nvPr userDrawn="1"/>
        </p:nvSpPr>
        <p:spPr>
          <a:xfrm>
            <a:off x="4571999" y="0"/>
            <a:ext cx="4572000" cy="181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CDCDC8-F189-FF9E-1FF8-376CEA64F1EA}"/>
              </a:ext>
            </a:extLst>
          </p:cNvPr>
          <p:cNvSpPr/>
          <p:nvPr userDrawn="1"/>
        </p:nvSpPr>
        <p:spPr>
          <a:xfrm>
            <a:off x="0" y="0"/>
            <a:ext cx="4572000" cy="18176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9CBFFF-A596-011A-1BCA-FC503A8F48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332" y="4423081"/>
            <a:ext cx="1929341" cy="60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58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">
            <a:extLst>
              <a:ext uri="{FF2B5EF4-FFF2-40B4-BE49-F238E27FC236}">
                <a16:creationId xmlns:a16="http://schemas.microsoft.com/office/drawing/2014/main" id="{75785E62-F2BF-47B7-BB10-92F9FFA0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4319CF42-CFB0-4813-AFA8-72E0DF8937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5748" y="1386614"/>
            <a:ext cx="4339652" cy="3147912"/>
          </a:xfrm>
          <a:prstGeom prst="rect">
            <a:avLst/>
          </a:prstGeom>
        </p:spPr>
        <p:txBody>
          <a:bodyPr lIns="228600" tIns="457200" rIns="457200" bIns="457200" anchor="ctr" anchorCtr="0"/>
          <a:lstStyle>
            <a:lvl1pPr algn="l">
              <a:defRPr>
                <a:latin typeface="+mj-lt"/>
              </a:defRPr>
            </a:lvl1pPr>
          </a:lstStyle>
          <a:p>
            <a:r>
              <a:rPr lang="en-US"/>
              <a:t>Add Slide Title Introducing Presenter(s)</a:t>
            </a:r>
          </a:p>
        </p:txBody>
      </p:sp>
      <p:sp>
        <p:nvSpPr>
          <p:cNvPr id="15" name="Text 1">
            <a:extLst>
              <a:ext uri="{FF2B5EF4-FFF2-40B4-BE49-F238E27FC236}">
                <a16:creationId xmlns:a16="http://schemas.microsoft.com/office/drawing/2014/main" id="{5B9DF506-FA73-4B69-BFF8-9508CCD1B3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6559" y="1949379"/>
            <a:ext cx="3547985" cy="316784"/>
          </a:xfrm>
          <a:prstGeom prst="rect">
            <a:avLst/>
          </a:prstGeom>
          <a:solidFill>
            <a:schemeClr val="tx2"/>
          </a:solidFill>
        </p:spPr>
        <p:txBody>
          <a:bodyPr lIns="548640" tIns="0" rIns="0" bIns="0" anchor="b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en-US" sz="1800" dirty="0">
                <a:solidFill>
                  <a:schemeClr val="bg1"/>
                </a:solidFill>
                <a:latin typeface="+mj-lt"/>
              </a:defRPr>
            </a:lvl1pPr>
            <a:lvl2pPr marL="0" indent="0">
              <a:buNone/>
              <a:defRPr lang="en-US" sz="2400" dirty="0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Add Heading</a:t>
            </a:r>
          </a:p>
        </p:txBody>
      </p:sp>
      <p:sp>
        <p:nvSpPr>
          <p:cNvPr id="12" name="Description 1">
            <a:extLst>
              <a:ext uri="{FF2B5EF4-FFF2-40B4-BE49-F238E27FC236}">
                <a16:creationId xmlns:a16="http://schemas.microsoft.com/office/drawing/2014/main" id="{4A61E735-3C1C-7744-8246-FE6622A4CF1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6559" y="2313171"/>
            <a:ext cx="3547985" cy="570212"/>
          </a:xfrm>
          <a:prstGeom prst="rect">
            <a:avLst/>
          </a:prstGeom>
        </p:spPr>
        <p:txBody>
          <a:bodyPr lIns="548640" tIns="0" rIns="0" bIns="0">
            <a:normAutofit/>
          </a:bodyPr>
          <a:lstStyle>
            <a:lvl1pPr marL="0" indent="0">
              <a:buNone/>
              <a:defRPr lang="en-US" sz="1600" dirty="0">
                <a:latin typeface="+mn-lt"/>
              </a:defRPr>
            </a:lvl1pPr>
          </a:lstStyle>
          <a:p>
            <a:pPr lvl="0"/>
            <a:r>
              <a:rPr lang="en-US"/>
              <a:t>Add description</a:t>
            </a:r>
          </a:p>
        </p:txBody>
      </p:sp>
      <p:sp>
        <p:nvSpPr>
          <p:cNvPr id="4" name="Picture 1">
            <a:extLst>
              <a:ext uri="{FF2B5EF4-FFF2-40B4-BE49-F238E27FC236}">
                <a16:creationId xmlns:a16="http://schemas.microsoft.com/office/drawing/2014/main" id="{BB47C064-6F8D-DA46-9003-236004C0B4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442210" y="1828824"/>
            <a:ext cx="949258" cy="950353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>
            <a:lvl1pPr algn="ctr">
              <a:defRPr lang="en-US" sz="14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Text 2">
            <a:extLst>
              <a:ext uri="{FF2B5EF4-FFF2-40B4-BE49-F238E27FC236}">
                <a16:creationId xmlns:a16="http://schemas.microsoft.com/office/drawing/2014/main" id="{98CA5EED-CA8D-41CE-A9A2-2D0FD1FFEA2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56559" y="3265094"/>
            <a:ext cx="3547985" cy="316784"/>
          </a:xfrm>
          <a:prstGeom prst="rect">
            <a:avLst/>
          </a:prstGeom>
          <a:solidFill>
            <a:schemeClr val="accent2"/>
          </a:solidFill>
        </p:spPr>
        <p:txBody>
          <a:bodyPr lIns="548640" tIns="0" rIns="0" bIns="0" anchor="b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en-US" sz="1800" dirty="0">
                <a:solidFill>
                  <a:schemeClr val="bg1"/>
                </a:solidFill>
                <a:latin typeface="+mj-lt"/>
              </a:defRPr>
            </a:lvl1pPr>
            <a:lvl2pPr marL="0" indent="0">
              <a:buNone/>
              <a:defRPr lang="en-US" sz="2400" dirty="0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Add Heading</a:t>
            </a:r>
          </a:p>
        </p:txBody>
      </p:sp>
      <p:sp>
        <p:nvSpPr>
          <p:cNvPr id="27" name="Description 2">
            <a:extLst>
              <a:ext uri="{FF2B5EF4-FFF2-40B4-BE49-F238E27FC236}">
                <a16:creationId xmlns:a16="http://schemas.microsoft.com/office/drawing/2014/main" id="{23B32021-48A8-4544-A317-BC8747E5400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6559" y="3628886"/>
            <a:ext cx="3547985" cy="570212"/>
          </a:xfrm>
          <a:prstGeom prst="rect">
            <a:avLst/>
          </a:prstGeom>
        </p:spPr>
        <p:txBody>
          <a:bodyPr lIns="548640" tIns="0" rIns="0" bIns="0">
            <a:normAutofit/>
          </a:bodyPr>
          <a:lstStyle>
            <a:lvl1pPr marL="0" indent="0">
              <a:buNone/>
              <a:defRPr lang="en-US" sz="1600" dirty="0">
                <a:latin typeface="+mn-lt"/>
              </a:defRPr>
            </a:lvl1pPr>
          </a:lstStyle>
          <a:p>
            <a:pPr lvl="0"/>
            <a:r>
              <a:rPr lang="en-US"/>
              <a:t>Add description</a:t>
            </a:r>
          </a:p>
        </p:txBody>
      </p:sp>
      <p:sp>
        <p:nvSpPr>
          <p:cNvPr id="16" name="Picture 2">
            <a:extLst>
              <a:ext uri="{FF2B5EF4-FFF2-40B4-BE49-F238E27FC236}">
                <a16:creationId xmlns:a16="http://schemas.microsoft.com/office/drawing/2014/main" id="{B280F3E4-F852-AE48-B5C7-9884CFBDFE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442210" y="3144539"/>
            <a:ext cx="949258" cy="950353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rmAutofit/>
          </a:bodyPr>
          <a:lstStyle>
            <a:lvl1pPr algn="ctr">
              <a:defRPr lang="en-US" sz="15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Footer">
            <a:extLst>
              <a:ext uri="{FF2B5EF4-FFF2-40B4-BE49-F238E27FC236}">
                <a16:creationId xmlns:a16="http://schemas.microsoft.com/office/drawing/2014/main" id="{B0642A6F-A411-470F-BD04-ADA91E6F6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56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ith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684ED94-2DD7-65B4-085C-A7520CE2E986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609E36-86C0-299D-FCDF-F89A2868E202}"/>
              </a:ext>
            </a:extLst>
          </p:cNvPr>
          <p:cNvSpPr/>
          <p:nvPr userDrawn="1"/>
        </p:nvSpPr>
        <p:spPr>
          <a:xfrm>
            <a:off x="4572000" y="4961744"/>
            <a:ext cx="4572000" cy="181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043E9D9-2BEF-DEF4-E352-CD4BBAFB2D15}"/>
              </a:ext>
            </a:extLst>
          </p:cNvPr>
          <p:cNvSpPr/>
          <p:nvPr userDrawn="1"/>
        </p:nvSpPr>
        <p:spPr>
          <a:xfrm>
            <a:off x="0" y="4961744"/>
            <a:ext cx="4572000" cy="18176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67DA89-BA77-F89D-5163-B92E8003F6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74499" y="445514"/>
            <a:ext cx="3195001" cy="994000"/>
          </a:xfrm>
          <a:prstGeom prst="rect">
            <a:avLst/>
          </a:prstGeom>
        </p:spPr>
      </p:pic>
      <p:sp>
        <p:nvSpPr>
          <p:cNvPr id="3" name="Title">
            <a:extLst>
              <a:ext uri="{FF2B5EF4-FFF2-40B4-BE49-F238E27FC236}">
                <a16:creationId xmlns:a16="http://schemas.microsoft.com/office/drawing/2014/main" id="{7FF06558-B759-B44F-97AD-02036DB0C6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016176"/>
            <a:ext cx="9144000" cy="1061679"/>
          </a:xfrm>
          <a:prstGeom prst="rect">
            <a:avLst/>
          </a:prstGeom>
          <a:noFill/>
        </p:spPr>
        <p:txBody>
          <a:bodyPr lIns="914400" tIns="457200" rIns="914400" bIns="0">
            <a:normAutofit/>
          </a:bodyPr>
          <a:lstStyle>
            <a:lvl1pPr algn="ctr">
              <a:defRPr sz="7200"/>
            </a:lvl1pPr>
          </a:lstStyle>
          <a:p>
            <a:r>
              <a:rPr lang="en-US"/>
              <a:t>Thank you!</a:t>
            </a:r>
          </a:p>
        </p:txBody>
      </p:sp>
      <p:sp>
        <p:nvSpPr>
          <p:cNvPr id="9" name="Description">
            <a:extLst>
              <a:ext uri="{FF2B5EF4-FFF2-40B4-BE49-F238E27FC236}">
                <a16:creationId xmlns:a16="http://schemas.microsoft.com/office/drawing/2014/main" id="{668173B2-180C-2442-AB23-1F3D56096CF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432748"/>
            <a:ext cx="9144000" cy="819212"/>
          </a:xfrm>
          <a:prstGeom prst="rect">
            <a:avLst/>
          </a:prstGeom>
          <a:noFill/>
        </p:spPr>
        <p:txBody>
          <a:bodyPr lIns="914400" tIns="274320" rIns="914400" bIns="274320" numCol="1" spcCol="457200" anchor="t" anchorCtr="0">
            <a:norm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Tx/>
              <a:buFont typeface="System Font Regular"/>
              <a:buNone/>
              <a:tabLst/>
              <a:defRPr lang="en-US" dirty="0" smtClean="0"/>
            </a:lvl1pPr>
            <a:lvl2pPr marL="8335" indent="0" algn="ctr">
              <a:buNone/>
              <a:tabLst/>
              <a:defRPr lang="en-US" dirty="0" smtClean="0"/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We welcome your questions and suggestions. </a:t>
            </a:r>
          </a:p>
        </p:txBody>
      </p:sp>
    </p:spTree>
    <p:extLst>
      <p:ext uri="{BB962C8B-B14F-4D97-AF65-F5344CB8AC3E}">
        <p14:creationId xmlns:p14="http://schemas.microsoft.com/office/powerpoint/2010/main" val="1922180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hank you with contac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684ED94-2DD7-65B4-085C-A7520CE2E986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609E36-86C0-299D-FCDF-F89A2868E202}"/>
              </a:ext>
            </a:extLst>
          </p:cNvPr>
          <p:cNvSpPr/>
          <p:nvPr userDrawn="1"/>
        </p:nvSpPr>
        <p:spPr>
          <a:xfrm>
            <a:off x="4572000" y="4961744"/>
            <a:ext cx="4572000" cy="181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043E9D9-2BEF-DEF4-E352-CD4BBAFB2D15}"/>
              </a:ext>
            </a:extLst>
          </p:cNvPr>
          <p:cNvSpPr/>
          <p:nvPr userDrawn="1"/>
        </p:nvSpPr>
        <p:spPr>
          <a:xfrm>
            <a:off x="0" y="4961744"/>
            <a:ext cx="4572000" cy="18176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67DA89-BA77-F89D-5163-B92E8003F6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74499" y="445514"/>
            <a:ext cx="3195001" cy="994000"/>
          </a:xfrm>
          <a:prstGeom prst="rect">
            <a:avLst/>
          </a:prstGeom>
        </p:spPr>
      </p:pic>
      <p:sp>
        <p:nvSpPr>
          <p:cNvPr id="3" name="Title">
            <a:extLst>
              <a:ext uri="{FF2B5EF4-FFF2-40B4-BE49-F238E27FC236}">
                <a16:creationId xmlns:a16="http://schemas.microsoft.com/office/drawing/2014/main" id="{7FF06558-B759-B44F-97AD-02036DB0C6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016176"/>
            <a:ext cx="9144000" cy="1061679"/>
          </a:xfrm>
          <a:prstGeom prst="rect">
            <a:avLst/>
          </a:prstGeom>
          <a:noFill/>
        </p:spPr>
        <p:txBody>
          <a:bodyPr lIns="914400" tIns="457200" rIns="914400" bIns="0">
            <a:normAutofit/>
          </a:bodyPr>
          <a:lstStyle>
            <a:lvl1pPr algn="ctr">
              <a:defRPr sz="7200"/>
            </a:lvl1pPr>
          </a:lstStyle>
          <a:p>
            <a:r>
              <a:rPr lang="en-US"/>
              <a:t>Thank you!</a:t>
            </a:r>
          </a:p>
        </p:txBody>
      </p:sp>
      <p:sp>
        <p:nvSpPr>
          <p:cNvPr id="9" name="Description">
            <a:extLst>
              <a:ext uri="{FF2B5EF4-FFF2-40B4-BE49-F238E27FC236}">
                <a16:creationId xmlns:a16="http://schemas.microsoft.com/office/drawing/2014/main" id="{668173B2-180C-2442-AB23-1F3D56096CF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432748"/>
            <a:ext cx="9144000" cy="819212"/>
          </a:xfrm>
          <a:prstGeom prst="rect">
            <a:avLst/>
          </a:prstGeom>
          <a:noFill/>
        </p:spPr>
        <p:txBody>
          <a:bodyPr lIns="914400" tIns="274320" rIns="914400" bIns="274320" numCol="1" spcCol="457200" anchor="t" anchorCtr="0">
            <a:norm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Tx/>
              <a:buFont typeface="System Font Regular"/>
              <a:buNone/>
              <a:tabLst/>
              <a:defRPr lang="en-US" dirty="0" smtClean="0"/>
            </a:lvl1pPr>
            <a:lvl2pPr marL="8335" indent="0" algn="ctr">
              <a:buNone/>
              <a:tabLst/>
              <a:defRPr lang="en-US" dirty="0" smtClean="0"/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We welcome your questions and suggestions. </a:t>
            </a:r>
          </a:p>
        </p:txBody>
      </p:sp>
    </p:spTree>
    <p:extLst>
      <p:ext uri="{BB962C8B-B14F-4D97-AF65-F5344CB8AC3E}">
        <p14:creationId xmlns:p14="http://schemas.microsoft.com/office/powerpoint/2010/main" val="3159171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half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">
            <a:extLst>
              <a:ext uri="{FF2B5EF4-FFF2-40B4-BE49-F238E27FC236}">
                <a16:creationId xmlns:a16="http://schemas.microsoft.com/office/drawing/2014/main" id="{75785E62-F2BF-47B7-BB10-92F9FFA0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4319CF42-CFB0-4813-AFA8-72E0DF8937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1247556"/>
            <a:ext cx="4114800" cy="1698843"/>
          </a:xfrm>
          <a:prstGeom prst="rect">
            <a:avLst/>
          </a:prstGeom>
        </p:spPr>
        <p:txBody>
          <a:bodyPr lIns="457200" tIns="274320" rIns="457200" bIns="0" anchor="b"/>
          <a:lstStyle>
            <a:lvl1pPr algn="l">
              <a:defRPr/>
            </a:lvl1pPr>
          </a:lstStyle>
          <a:p>
            <a:r>
              <a:rPr lang="en-US"/>
              <a:t>Add Unique Slide Title</a:t>
            </a:r>
          </a:p>
        </p:txBody>
      </p:sp>
      <p:sp>
        <p:nvSpPr>
          <p:cNvPr id="4" name="Description">
            <a:extLst>
              <a:ext uri="{FF2B5EF4-FFF2-40B4-BE49-F238E27FC236}">
                <a16:creationId xmlns:a16="http://schemas.microsoft.com/office/drawing/2014/main" id="{67D7EFDE-4CAC-6A49-95B1-2FF5781070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3305195"/>
            <a:ext cx="4115014" cy="1236826"/>
          </a:xfrm>
          <a:prstGeom prst="rect">
            <a:avLst/>
          </a:prstGeom>
        </p:spPr>
        <p:txBody>
          <a:bodyPr lIns="457200" tIns="182880" rIns="457200" bIns="274320"/>
          <a:lstStyle>
            <a:lvl1pPr marL="0" indent="0" algn="l">
              <a:buNone/>
              <a:defRPr>
                <a:latin typeface="+mn-lt"/>
              </a:defRPr>
            </a:lvl1pPr>
          </a:lstStyle>
          <a:p>
            <a:pPr lvl="0"/>
            <a:r>
              <a:rPr lang="en-US"/>
              <a:t>Add description</a:t>
            </a:r>
          </a:p>
        </p:txBody>
      </p:sp>
      <p:sp>
        <p:nvSpPr>
          <p:cNvPr id="7" name="Content">
            <a:extLst>
              <a:ext uri="{FF2B5EF4-FFF2-40B4-BE49-F238E27FC236}">
                <a16:creationId xmlns:a16="http://schemas.microsoft.com/office/drawing/2014/main" id="{FE496C95-ABBA-044F-B1CE-C6CD87F77CC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72000" y="1247794"/>
            <a:ext cx="4343400" cy="3294226"/>
          </a:xfrm>
          <a:prstGeom prst="rect">
            <a:avLst/>
          </a:prstGeom>
        </p:spPr>
        <p:txBody>
          <a:bodyPr tIns="274320" bIns="274320" anchor="ctr" anchorCtr="0"/>
          <a:lstStyle>
            <a:lvl1pPr marL="0" indent="0">
              <a:buNone/>
              <a:defRPr>
                <a:latin typeface="+mn-lt"/>
              </a:defRPr>
            </a:lvl1pPr>
          </a:lstStyle>
          <a:p>
            <a:pPr lvl="0"/>
            <a:r>
              <a:rPr lang="en-US"/>
              <a:t>Add content (use “Indent More / Less” rather than Bullets, Numbering or the Tab key to cycle through text styles)</a:t>
            </a:r>
          </a:p>
        </p:txBody>
      </p:sp>
      <p:sp>
        <p:nvSpPr>
          <p:cNvPr id="8" name="Footer">
            <a:extLst>
              <a:ext uri="{FF2B5EF4-FFF2-40B4-BE49-F238E27FC236}">
                <a16:creationId xmlns:a16="http://schemas.microsoft.com/office/drawing/2014/main" id="{B0642A6F-A411-470F-BD04-ADA91E6F6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817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half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mage">
            <a:extLst>
              <a:ext uri="{FF2B5EF4-FFF2-40B4-BE49-F238E27FC236}">
                <a16:creationId xmlns:a16="http://schemas.microsoft.com/office/drawing/2014/main" id="{A16D02A0-65E5-9C47-A56A-B93BECA59A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402336"/>
            <a:ext cx="4571762" cy="4761250"/>
          </a:xfrm>
          <a:solidFill>
            <a:schemeClr val="bg1"/>
          </a:solidFill>
          <a:effectLst/>
        </p:spPr>
        <p:txBody>
          <a:bodyPr lIns="0" tIns="0" rIns="0" bIns="0"/>
          <a:lstStyle>
            <a:lvl1pPr algn="ctr">
              <a:defRPr>
                <a:latin typeface="+mn-lt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Add image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75785E62-F2BF-47B7-BB10-92F9FFA0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4319CF42-CFB0-4813-AFA8-72E0DF8937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89356" y="1244184"/>
            <a:ext cx="4125805" cy="1011836"/>
          </a:xfrm>
          <a:prstGeom prst="rect">
            <a:avLst/>
          </a:prstGeom>
        </p:spPr>
        <p:txBody>
          <a:bodyPr lIns="0" tIns="274320" rIns="0" bIns="0" anchor="b"/>
          <a:lstStyle>
            <a:lvl1pPr algn="l">
              <a:defRPr sz="3000"/>
            </a:lvl1pPr>
          </a:lstStyle>
          <a:p>
            <a:r>
              <a:rPr lang="en-US"/>
              <a:t>Add Unique Slide Title</a:t>
            </a:r>
          </a:p>
        </p:txBody>
      </p:sp>
      <p:sp>
        <p:nvSpPr>
          <p:cNvPr id="4" name="Description">
            <a:extLst>
              <a:ext uri="{FF2B5EF4-FFF2-40B4-BE49-F238E27FC236}">
                <a16:creationId xmlns:a16="http://schemas.microsoft.com/office/drawing/2014/main" id="{67D7EFDE-4CAC-6A49-95B1-2FF5781070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9368" y="2263380"/>
            <a:ext cx="4126031" cy="1958662"/>
          </a:xfrm>
          <a:prstGeom prst="rect">
            <a:avLst/>
          </a:prstGeom>
        </p:spPr>
        <p:txBody>
          <a:bodyPr tIns="182880" rIns="457200" bIns="274320"/>
          <a:lstStyle>
            <a:lvl1pPr marL="0" indent="0" algn="l">
              <a:buNone/>
              <a:defRPr>
                <a:latin typeface="+mn-lt"/>
              </a:defRPr>
            </a:lvl1pPr>
          </a:lstStyle>
          <a:p>
            <a:pPr lvl="0"/>
            <a:r>
              <a:rPr lang="en-US"/>
              <a:t>Add description</a:t>
            </a:r>
          </a:p>
        </p:txBody>
      </p:sp>
      <p:sp>
        <p:nvSpPr>
          <p:cNvPr id="8" name="Footer">
            <a:extLst>
              <a:ext uri="{FF2B5EF4-FFF2-40B4-BE49-F238E27FC236}">
                <a16:creationId xmlns:a16="http://schemas.microsoft.com/office/drawing/2014/main" id="{B0642A6F-A411-470F-BD04-ADA91E6F6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811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half with description FLIPP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mage">
            <a:extLst>
              <a:ext uri="{FF2B5EF4-FFF2-40B4-BE49-F238E27FC236}">
                <a16:creationId xmlns:a16="http://schemas.microsoft.com/office/drawing/2014/main" id="{A16D02A0-65E5-9C47-A56A-B93BECA59A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72238" y="402336"/>
            <a:ext cx="4571762" cy="4761250"/>
          </a:xfrm>
          <a:solidFill>
            <a:schemeClr val="bg1"/>
          </a:solidFill>
          <a:effectLst/>
        </p:spPr>
        <p:txBody>
          <a:bodyPr lIns="0" tIns="0" rIns="0" bIns="0"/>
          <a:lstStyle>
            <a:lvl1pPr algn="ctr">
              <a:defRPr>
                <a:latin typeface="+mn-lt"/>
              </a:defRPr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Add image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75785E62-F2BF-47B7-BB10-92F9FFA0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4319CF42-CFB0-4813-AFA8-72E0DF8937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5719" y="1244184"/>
            <a:ext cx="4125805" cy="1011836"/>
          </a:xfrm>
          <a:prstGeom prst="rect">
            <a:avLst/>
          </a:prstGeom>
        </p:spPr>
        <p:txBody>
          <a:bodyPr lIns="0" tIns="274320" rIns="0" bIns="0" anchor="b"/>
          <a:lstStyle>
            <a:lvl1pPr algn="l">
              <a:defRPr sz="3000"/>
            </a:lvl1pPr>
          </a:lstStyle>
          <a:p>
            <a:r>
              <a:rPr lang="en-US"/>
              <a:t>Add Unique Slide Title</a:t>
            </a:r>
          </a:p>
        </p:txBody>
      </p:sp>
      <p:sp>
        <p:nvSpPr>
          <p:cNvPr id="4" name="Description">
            <a:extLst>
              <a:ext uri="{FF2B5EF4-FFF2-40B4-BE49-F238E27FC236}">
                <a16:creationId xmlns:a16="http://schemas.microsoft.com/office/drawing/2014/main" id="{67D7EFDE-4CAC-6A49-95B1-2FF5781070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5731" y="2263380"/>
            <a:ext cx="4126031" cy="1958662"/>
          </a:xfrm>
          <a:prstGeom prst="rect">
            <a:avLst/>
          </a:prstGeom>
        </p:spPr>
        <p:txBody>
          <a:bodyPr tIns="182880" rIns="457200" bIns="274320"/>
          <a:lstStyle>
            <a:lvl1pPr marL="0" indent="0" algn="l">
              <a:buNone/>
              <a:defRPr>
                <a:latin typeface="+mn-lt"/>
              </a:defRPr>
            </a:lvl1pPr>
          </a:lstStyle>
          <a:p>
            <a:pPr lvl="0"/>
            <a:r>
              <a:rPr lang="en-US"/>
              <a:t>Add description</a:t>
            </a:r>
          </a:p>
        </p:txBody>
      </p:sp>
      <p:sp>
        <p:nvSpPr>
          <p:cNvPr id="8" name="Footer">
            <a:extLst>
              <a:ext uri="{FF2B5EF4-FFF2-40B4-BE49-F238E27FC236}">
                <a16:creationId xmlns:a16="http://schemas.microsoft.com/office/drawing/2014/main" id="{B0642A6F-A411-470F-BD04-ADA91E6F6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0A2314-318D-64C1-81B1-E09AAB9CE1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846" y="445028"/>
            <a:ext cx="2642462" cy="82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2666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/video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">
            <a:extLst>
              <a:ext uri="{FF2B5EF4-FFF2-40B4-BE49-F238E27FC236}">
                <a16:creationId xmlns:a16="http://schemas.microsoft.com/office/drawing/2014/main" id="{75785E62-F2BF-47B7-BB10-92F9FFA0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">
            <a:extLst>
              <a:ext uri="{FF2B5EF4-FFF2-40B4-BE49-F238E27FC236}">
                <a16:creationId xmlns:a16="http://schemas.microsoft.com/office/drawing/2014/main" id="{DAAAA23C-AFD7-AA4F-8C5B-29BF08DE815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37491" y="1409074"/>
            <a:ext cx="6269019" cy="2393974"/>
          </a:xfrm>
          <a:solidFill>
            <a:schemeClr val="bg1"/>
          </a:solidFill>
          <a:effectLst/>
        </p:spPr>
        <p:txBody>
          <a:bodyPr lIns="0" tIns="0" rIns="0" bIns="0"/>
          <a:lstStyle>
            <a:lvl1pPr algn="ctr">
              <a:defRPr>
                <a:latin typeface="+mn-lt"/>
              </a:defRPr>
            </a:lvl1pPr>
          </a:lstStyle>
          <a:p>
            <a:pPr lvl="0"/>
            <a:r>
              <a:rPr lang="en-US"/>
              <a:t>Add screenshot/image, video, chart or SmartArt</a:t>
            </a:r>
          </a:p>
        </p:txBody>
      </p:sp>
      <p:sp>
        <p:nvSpPr>
          <p:cNvPr id="8" name="Footer">
            <a:extLst>
              <a:ext uri="{FF2B5EF4-FFF2-40B4-BE49-F238E27FC236}">
                <a16:creationId xmlns:a16="http://schemas.microsoft.com/office/drawing/2014/main" id="{B0642A6F-A411-470F-BD04-ADA91E6F6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CF0CFEE5-E7CC-1B4D-96D1-9A40F7E16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890344"/>
            <a:ext cx="9144000" cy="685800"/>
          </a:xfrm>
          <a:prstGeom prst="rect">
            <a:avLst/>
          </a:prstGeom>
          <a:noFill/>
        </p:spPr>
        <p:txBody>
          <a:bodyPr lIns="457200" tIns="91440" rIns="457200" bIns="91440" anchor="b" anchorCtr="0">
            <a:normAutofit/>
          </a:bodyPr>
          <a:lstStyle>
            <a:lvl1pPr algn="ctr">
              <a:lnSpc>
                <a:spcPct val="90000"/>
              </a:lnSpc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Unique Slide Title</a:t>
            </a:r>
          </a:p>
        </p:txBody>
      </p:sp>
    </p:spTree>
    <p:extLst>
      <p:ext uri="{BB962C8B-B14F-4D97-AF65-F5344CB8AC3E}">
        <p14:creationId xmlns:p14="http://schemas.microsoft.com/office/powerpoint/2010/main" val="4516197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headings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">
            <a:extLst>
              <a:ext uri="{FF2B5EF4-FFF2-40B4-BE49-F238E27FC236}">
                <a16:creationId xmlns:a16="http://schemas.microsoft.com/office/drawing/2014/main" id="{75785E62-F2BF-47B7-BB10-92F9FFA0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D7747E70-E558-7F46-ABEC-DD8CA24F09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1168" y="448056"/>
            <a:ext cx="6304563" cy="877824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>
                <a:latin typeface="+mj-lt"/>
              </a:defRPr>
            </a:lvl1pPr>
          </a:lstStyle>
          <a:p>
            <a:r>
              <a:rPr lang="en-US"/>
              <a:t>Add Unique Slide Title</a:t>
            </a:r>
            <a:br>
              <a:rPr lang="en-US"/>
            </a:br>
            <a:r>
              <a:rPr lang="en-US"/>
              <a:t>Second line</a:t>
            </a:r>
          </a:p>
        </p:txBody>
      </p:sp>
      <p:sp>
        <p:nvSpPr>
          <p:cNvPr id="20" name="Text 1">
            <a:extLst>
              <a:ext uri="{FF2B5EF4-FFF2-40B4-BE49-F238E27FC236}">
                <a16:creationId xmlns:a16="http://schemas.microsoft.com/office/drawing/2014/main" id="{0C4482DA-9098-9D42-91E3-6EEAC0FB84C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2931" y="1508760"/>
            <a:ext cx="2400300" cy="61793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en-US" sz="2000" b="1" dirty="0">
                <a:solidFill>
                  <a:srgbClr val="333F48"/>
                </a:solidFill>
                <a:latin typeface="+mj-lt"/>
              </a:defRPr>
            </a:lvl1pPr>
            <a:lvl2pPr marL="2381" indent="0">
              <a:buNone/>
              <a:defRPr lang="en-US" sz="2400" b="1" smtClean="0"/>
            </a:lvl2pPr>
            <a:lvl3pPr marL="411480" indent="0">
              <a:buNone/>
              <a:defRPr lang="en-US" sz="2700" b="1" smtClean="0"/>
            </a:lvl3pPr>
            <a:lvl4pPr marL="617220" indent="0">
              <a:buNone/>
              <a:defRPr lang="en-US" sz="2700" b="1" smtClean="0"/>
            </a:lvl4pPr>
            <a:lvl5pPr marL="822960" indent="0">
              <a:buNone/>
              <a:defRPr lang="en-US" sz="2700" b="1"/>
            </a:lvl5pPr>
          </a:lstStyle>
          <a:p>
            <a:pPr lvl="0"/>
            <a:r>
              <a:rPr lang="en-US"/>
              <a:t>Add Heading</a:t>
            </a:r>
          </a:p>
        </p:txBody>
      </p:sp>
      <p:sp>
        <p:nvSpPr>
          <p:cNvPr id="7" name="Content 1">
            <a:extLst>
              <a:ext uri="{FF2B5EF4-FFF2-40B4-BE49-F238E27FC236}">
                <a16:creationId xmlns:a16="http://schemas.microsoft.com/office/drawing/2014/main" id="{2E1B56F4-11F4-694F-B1CD-31905935A218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592931" y="2126457"/>
            <a:ext cx="2400300" cy="2059781"/>
          </a:xfrm>
        </p:spPr>
        <p:txBody>
          <a:bodyPr lIns="0" tIns="91440" rIns="0" bIns="0">
            <a:noAutofit/>
          </a:bodyPr>
          <a:lstStyle>
            <a:lvl1pPr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Add content (use “Indent More / Less” rather than Bullets, Numbering or the Tab key to cycle through text styles)</a:t>
            </a:r>
          </a:p>
        </p:txBody>
      </p:sp>
      <p:sp>
        <p:nvSpPr>
          <p:cNvPr id="22" name="Text 2">
            <a:extLst>
              <a:ext uri="{FF2B5EF4-FFF2-40B4-BE49-F238E27FC236}">
                <a16:creationId xmlns:a16="http://schemas.microsoft.com/office/drawing/2014/main" id="{E59DC054-AA41-2349-83EC-5B35F4FBCFB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319463" y="1508760"/>
            <a:ext cx="2400300" cy="61722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en-US" sz="2000" b="1" dirty="0">
                <a:solidFill>
                  <a:srgbClr val="333F48"/>
                </a:solidFill>
                <a:latin typeface="+mj-lt"/>
              </a:defRPr>
            </a:lvl1pPr>
            <a:lvl2pPr marL="2381" indent="0">
              <a:buNone/>
              <a:defRPr lang="en-US" sz="2400" b="1" smtClean="0"/>
            </a:lvl2pPr>
            <a:lvl3pPr marL="411480" indent="0">
              <a:buNone/>
              <a:defRPr lang="en-US" sz="2700" b="1" smtClean="0"/>
            </a:lvl3pPr>
            <a:lvl4pPr marL="617220" indent="0">
              <a:buNone/>
              <a:defRPr lang="en-US" sz="2700" b="1" smtClean="0"/>
            </a:lvl4pPr>
            <a:lvl5pPr marL="822960" indent="0">
              <a:buNone/>
              <a:defRPr lang="en-US" sz="2700" b="1"/>
            </a:lvl5pPr>
          </a:lstStyle>
          <a:p>
            <a:pPr lvl="0"/>
            <a:r>
              <a:rPr lang="en-US"/>
              <a:t>Add Heading</a:t>
            </a:r>
          </a:p>
        </p:txBody>
      </p:sp>
      <p:sp>
        <p:nvSpPr>
          <p:cNvPr id="15" name="Content 2">
            <a:extLst>
              <a:ext uri="{FF2B5EF4-FFF2-40B4-BE49-F238E27FC236}">
                <a16:creationId xmlns:a16="http://schemas.microsoft.com/office/drawing/2014/main" id="{1119B115-39B3-824F-ABF4-0371C7A3341D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3319463" y="2126457"/>
            <a:ext cx="2400300" cy="2059781"/>
          </a:xfrm>
        </p:spPr>
        <p:txBody>
          <a:bodyPr lIns="0" tIns="91440" rIns="0" bIns="0">
            <a:noAutofit/>
          </a:bodyPr>
          <a:lstStyle>
            <a:lvl1pPr>
              <a:defRPr sz="1600">
                <a:latin typeface="+mn-lt"/>
              </a:defRPr>
            </a:lvl1pPr>
          </a:lstStyle>
          <a:p>
            <a:pPr lvl="0"/>
            <a:r>
              <a:rPr lang="en-US"/>
              <a:t>Add content (use “Indent More / Less” rather than Bullets, Numbering or the Tab key to cycle through text styles)</a:t>
            </a:r>
          </a:p>
        </p:txBody>
      </p:sp>
      <p:sp>
        <p:nvSpPr>
          <p:cNvPr id="24" name="Text 3">
            <a:extLst>
              <a:ext uri="{FF2B5EF4-FFF2-40B4-BE49-F238E27FC236}">
                <a16:creationId xmlns:a16="http://schemas.microsoft.com/office/drawing/2014/main" id="{133CF761-F3B6-424A-8538-755622F9603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76950" y="1508760"/>
            <a:ext cx="2400300" cy="617935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en-US" sz="2000" b="1" dirty="0">
                <a:solidFill>
                  <a:srgbClr val="333F48"/>
                </a:solidFill>
                <a:latin typeface="+mj-lt"/>
              </a:defRPr>
            </a:lvl1pPr>
            <a:lvl2pPr marL="2381" indent="0">
              <a:buNone/>
              <a:defRPr lang="en-US" sz="2400" b="1" smtClean="0"/>
            </a:lvl2pPr>
            <a:lvl3pPr marL="411480" indent="0">
              <a:buNone/>
              <a:defRPr lang="en-US" sz="2700" b="1" smtClean="0"/>
            </a:lvl3pPr>
            <a:lvl4pPr marL="617220" indent="0">
              <a:buNone/>
              <a:defRPr lang="en-US" sz="2700" b="1" smtClean="0"/>
            </a:lvl4pPr>
            <a:lvl5pPr marL="822960" indent="0">
              <a:buNone/>
              <a:defRPr lang="en-US" sz="2700" b="1"/>
            </a:lvl5pPr>
          </a:lstStyle>
          <a:p>
            <a:pPr lvl="0"/>
            <a:r>
              <a:rPr lang="en-US"/>
              <a:t>Add Heading</a:t>
            </a:r>
          </a:p>
        </p:txBody>
      </p:sp>
      <p:sp>
        <p:nvSpPr>
          <p:cNvPr id="17" name="Content 3">
            <a:extLst>
              <a:ext uri="{FF2B5EF4-FFF2-40B4-BE49-F238E27FC236}">
                <a16:creationId xmlns:a16="http://schemas.microsoft.com/office/drawing/2014/main" id="{932BABDB-3C79-6D4A-80E2-265C0797C67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076950" y="2126457"/>
            <a:ext cx="2400300" cy="2059781"/>
          </a:xfrm>
        </p:spPr>
        <p:txBody>
          <a:bodyPr lIns="0" tIns="91440" rIns="0" bIns="0">
            <a:noAutofit/>
          </a:bodyPr>
          <a:lstStyle>
            <a:lvl1pPr>
              <a:defRPr sz="1600">
                <a:latin typeface="+mn-lt"/>
              </a:defRPr>
            </a:lvl1pPr>
          </a:lstStyle>
          <a:p>
            <a:pPr lvl="0"/>
            <a:r>
              <a:rPr lang="en-US"/>
              <a:t>Add content (use “Indent More / Less” rather than Bullets, Numbering or the Tab key to cycle through text styles)</a:t>
            </a:r>
          </a:p>
        </p:txBody>
      </p:sp>
      <p:sp>
        <p:nvSpPr>
          <p:cNvPr id="8" name="Footer">
            <a:extLst>
              <a:ext uri="{FF2B5EF4-FFF2-40B4-BE49-F238E27FC236}">
                <a16:creationId xmlns:a16="http://schemas.microsoft.com/office/drawing/2014/main" id="{B0642A6F-A411-470F-BD04-ADA91E6F6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944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ti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">
            <a:extLst>
              <a:ext uri="{FF2B5EF4-FFF2-40B4-BE49-F238E27FC236}">
                <a16:creationId xmlns:a16="http://schemas.microsoft.com/office/drawing/2014/main" id="{75785E62-F2BF-47B7-BB10-92F9FFA0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">
            <a:extLst>
              <a:ext uri="{FF2B5EF4-FFF2-40B4-BE49-F238E27FC236}">
                <a16:creationId xmlns:a16="http://schemas.microsoft.com/office/drawing/2014/main" id="{D132FE35-28AA-BD41-BD96-C36CD80DDA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739" y="448056"/>
            <a:ext cx="8709660" cy="8778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Unique Slide Title</a:t>
            </a:r>
          </a:p>
        </p:txBody>
      </p:sp>
      <p:sp>
        <p:nvSpPr>
          <p:cNvPr id="15" name="Description 1">
            <a:extLst>
              <a:ext uri="{FF2B5EF4-FFF2-40B4-BE49-F238E27FC236}">
                <a16:creationId xmlns:a16="http://schemas.microsoft.com/office/drawing/2014/main" id="{5B9DF506-FA73-4B69-BFF8-9508CCD1B3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08" y="1810602"/>
            <a:ext cx="1714500" cy="205740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 lIns="182880" tIns="2011680" rIns="182880" bIns="182880" anchor="ctr" anchorCtr="0">
            <a:norm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500" b="0" dirty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Add description</a:t>
            </a:r>
          </a:p>
        </p:txBody>
      </p:sp>
      <p:sp>
        <p:nvSpPr>
          <p:cNvPr id="7" name="Content 1">
            <a:extLst>
              <a:ext uri="{FF2B5EF4-FFF2-40B4-BE49-F238E27FC236}">
                <a16:creationId xmlns:a16="http://schemas.microsoft.com/office/drawing/2014/main" id="{FF88F513-8697-5943-B2B6-1A0982ECC196}"/>
              </a:ext>
            </a:extLst>
          </p:cNvPr>
          <p:cNvSpPr>
            <a:spLocks noGrp="1"/>
          </p:cNvSpPr>
          <p:nvPr>
            <p:ph sz="quarter" idx="47" hasCustomPrompt="1"/>
          </p:nvPr>
        </p:nvSpPr>
        <p:spPr>
          <a:xfrm>
            <a:off x="792278" y="1899938"/>
            <a:ext cx="1508760" cy="1234440"/>
          </a:xfrm>
          <a:solidFill>
            <a:schemeClr val="bg1"/>
          </a:solidFill>
        </p:spPr>
        <p:txBody>
          <a:bodyPr lIns="0" tIns="0" rIns="0" bIns="0" anchor="ctr" anchorCtr="1">
            <a:normAutofit/>
          </a:bodyPr>
          <a:lstStyle>
            <a:lvl1pPr algn="ctr">
              <a:defRPr lang="en-US" sz="1500" smtClean="0">
                <a:solidFill>
                  <a:schemeClr val="tx1"/>
                </a:solidFill>
                <a:latin typeface="+mn-lt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/>
            <a:r>
              <a:rPr lang="en-US"/>
              <a:t>Add icon or image</a:t>
            </a:r>
          </a:p>
        </p:txBody>
      </p:sp>
      <p:sp>
        <p:nvSpPr>
          <p:cNvPr id="35" name="Description 2">
            <a:extLst>
              <a:ext uri="{FF2B5EF4-FFF2-40B4-BE49-F238E27FC236}">
                <a16:creationId xmlns:a16="http://schemas.microsoft.com/office/drawing/2014/main" id="{23A421A9-8F63-0A41-A4E9-DBF5A9125A2E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685752" y="1810602"/>
            <a:ext cx="1714500" cy="205740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 lIns="182880" tIns="2011680" rIns="182880" bIns="182880" anchor="ctr" anchorCtr="0">
            <a:norm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500" b="0" dirty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Add description</a:t>
            </a:r>
          </a:p>
        </p:txBody>
      </p:sp>
      <p:sp>
        <p:nvSpPr>
          <p:cNvPr id="37" name="Content 2">
            <a:extLst>
              <a:ext uri="{FF2B5EF4-FFF2-40B4-BE49-F238E27FC236}">
                <a16:creationId xmlns:a16="http://schemas.microsoft.com/office/drawing/2014/main" id="{EDC9F6D6-0E05-5842-BF48-3300E5668ED4}"/>
              </a:ext>
            </a:extLst>
          </p:cNvPr>
          <p:cNvSpPr>
            <a:spLocks noGrp="1"/>
          </p:cNvSpPr>
          <p:nvPr>
            <p:ph sz="quarter" idx="49" hasCustomPrompt="1"/>
          </p:nvPr>
        </p:nvSpPr>
        <p:spPr>
          <a:xfrm>
            <a:off x="2788622" y="1899938"/>
            <a:ext cx="1508760" cy="1234440"/>
          </a:xfrm>
          <a:solidFill>
            <a:schemeClr val="bg1"/>
          </a:solidFill>
        </p:spPr>
        <p:txBody>
          <a:bodyPr lIns="0" tIns="0" rIns="0" bIns="0" anchor="ctr" anchorCtr="1">
            <a:normAutofit/>
          </a:bodyPr>
          <a:lstStyle>
            <a:lvl1pPr algn="ctr">
              <a:defRPr lang="en-US" sz="1500" smtClean="0">
                <a:solidFill>
                  <a:schemeClr val="tx1"/>
                </a:solidFill>
                <a:latin typeface="+mn-lt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/>
            <a:r>
              <a:rPr lang="en-US"/>
              <a:t>Add icon or image</a:t>
            </a:r>
          </a:p>
        </p:txBody>
      </p:sp>
      <p:sp>
        <p:nvSpPr>
          <p:cNvPr id="38" name="Description 3">
            <a:extLst>
              <a:ext uri="{FF2B5EF4-FFF2-40B4-BE49-F238E27FC236}">
                <a16:creationId xmlns:a16="http://schemas.microsoft.com/office/drawing/2014/main" id="{56B526AC-39E9-384F-93E2-2402962F629E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682095" y="1809701"/>
            <a:ext cx="1714500" cy="205740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 lIns="182880" tIns="2011680" rIns="182880" bIns="182880" anchor="ctr" anchorCtr="0">
            <a:norm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500" b="0" dirty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Add description</a:t>
            </a:r>
          </a:p>
        </p:txBody>
      </p:sp>
      <p:sp>
        <p:nvSpPr>
          <p:cNvPr id="39" name="Content 3">
            <a:extLst>
              <a:ext uri="{FF2B5EF4-FFF2-40B4-BE49-F238E27FC236}">
                <a16:creationId xmlns:a16="http://schemas.microsoft.com/office/drawing/2014/main" id="{2E45F854-968A-C449-9756-F94E144E977F}"/>
              </a:ext>
            </a:extLst>
          </p:cNvPr>
          <p:cNvSpPr>
            <a:spLocks noGrp="1"/>
          </p:cNvSpPr>
          <p:nvPr>
            <p:ph sz="quarter" idx="51" hasCustomPrompt="1"/>
          </p:nvPr>
        </p:nvSpPr>
        <p:spPr>
          <a:xfrm>
            <a:off x="4784965" y="1899036"/>
            <a:ext cx="1508760" cy="1234440"/>
          </a:xfrm>
          <a:solidFill>
            <a:schemeClr val="bg1"/>
          </a:solidFill>
        </p:spPr>
        <p:txBody>
          <a:bodyPr lIns="0" tIns="0" rIns="0" bIns="0" anchor="ctr" anchorCtr="1">
            <a:normAutofit/>
          </a:bodyPr>
          <a:lstStyle>
            <a:lvl1pPr algn="ctr">
              <a:defRPr lang="en-US" sz="1500" smtClean="0">
                <a:solidFill>
                  <a:schemeClr val="tx1"/>
                </a:solidFill>
                <a:latin typeface="+mn-lt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/>
            <a:r>
              <a:rPr lang="en-US"/>
              <a:t>Add icon or image</a:t>
            </a:r>
          </a:p>
        </p:txBody>
      </p:sp>
      <p:sp>
        <p:nvSpPr>
          <p:cNvPr id="40" name="Description 4">
            <a:extLst>
              <a:ext uri="{FF2B5EF4-FFF2-40B4-BE49-F238E27FC236}">
                <a16:creationId xmlns:a16="http://schemas.microsoft.com/office/drawing/2014/main" id="{F4554643-7D96-5841-9E83-B5BE93498B9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678438" y="1809701"/>
            <a:ext cx="1714500" cy="205740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 lIns="182880" tIns="2011680" rIns="182880" bIns="182880" anchor="ctr" anchorCtr="0">
            <a:norm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500" b="0" dirty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Add description</a:t>
            </a:r>
          </a:p>
        </p:txBody>
      </p:sp>
      <p:sp>
        <p:nvSpPr>
          <p:cNvPr id="41" name="Content 4">
            <a:extLst>
              <a:ext uri="{FF2B5EF4-FFF2-40B4-BE49-F238E27FC236}">
                <a16:creationId xmlns:a16="http://schemas.microsoft.com/office/drawing/2014/main" id="{677C4573-A8C9-F844-902C-D967CF47B519}"/>
              </a:ext>
            </a:extLst>
          </p:cNvPr>
          <p:cNvSpPr>
            <a:spLocks noGrp="1"/>
          </p:cNvSpPr>
          <p:nvPr>
            <p:ph sz="quarter" idx="53" hasCustomPrompt="1"/>
          </p:nvPr>
        </p:nvSpPr>
        <p:spPr>
          <a:xfrm>
            <a:off x="6781308" y="1899036"/>
            <a:ext cx="1508760" cy="1234440"/>
          </a:xfrm>
          <a:solidFill>
            <a:schemeClr val="bg1"/>
          </a:solidFill>
        </p:spPr>
        <p:txBody>
          <a:bodyPr lIns="0" tIns="0" rIns="0" bIns="0" anchor="ctr" anchorCtr="1">
            <a:normAutofit/>
          </a:bodyPr>
          <a:lstStyle>
            <a:lvl1pPr algn="ctr">
              <a:defRPr lang="en-US" sz="1500" smtClean="0">
                <a:solidFill>
                  <a:schemeClr val="tx1"/>
                </a:solidFill>
                <a:latin typeface="+mn-lt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/>
            <a:r>
              <a:rPr lang="en-US"/>
              <a:t>Add icon or image</a:t>
            </a:r>
          </a:p>
        </p:txBody>
      </p:sp>
      <p:sp>
        <p:nvSpPr>
          <p:cNvPr id="8" name="Footer">
            <a:extLst>
              <a:ext uri="{FF2B5EF4-FFF2-40B4-BE49-F238E27FC236}">
                <a16:creationId xmlns:a16="http://schemas.microsoft.com/office/drawing/2014/main" id="{B0642A6F-A411-470F-BD04-ADA91E6F6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544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on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>
            <a:extLst>
              <a:ext uri="{FF2B5EF4-FFF2-40B4-BE49-F238E27FC236}">
                <a16:creationId xmlns:a16="http://schemas.microsoft.com/office/drawing/2014/main" id="{3BF6625C-A4DA-4C42-8586-9074ED183D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964827"/>
            <a:ext cx="9144000" cy="88780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lIns="457200" tIns="182880" bIns="182880" anchor="ctr" anchorCtr="0">
            <a:normAutofit/>
            <a:scene3d>
              <a:camera prst="orthographicFront"/>
              <a:lightRig rig="threePt" dir="t"/>
            </a:scene3d>
            <a:sp3d prstMaterial="matte"/>
          </a:bodyPr>
          <a:lstStyle>
            <a:lvl1pPr algn="ctr">
              <a:defRPr lang="en-US" sz="4500" dirty="0"/>
            </a:lvl1pPr>
          </a:lstStyle>
          <a:p>
            <a:r>
              <a:rPr lang="en-US" dirty="0"/>
              <a:t>Add Presentation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2A14C9-33DC-9C2F-4EE2-28D542AA44A3}"/>
              </a:ext>
            </a:extLst>
          </p:cNvPr>
          <p:cNvSpPr/>
          <p:nvPr userDrawn="1"/>
        </p:nvSpPr>
        <p:spPr>
          <a:xfrm>
            <a:off x="4572000" y="4961744"/>
            <a:ext cx="4572000" cy="181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6E2F2BF-3E47-1849-C582-0D63871202B2}"/>
              </a:ext>
            </a:extLst>
          </p:cNvPr>
          <p:cNvSpPr/>
          <p:nvPr userDrawn="1"/>
        </p:nvSpPr>
        <p:spPr>
          <a:xfrm>
            <a:off x="0" y="4961744"/>
            <a:ext cx="4572000" cy="18176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B8AFA9-5804-2ADA-C1A4-FE4C0C6E72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74499" y="445514"/>
            <a:ext cx="3195001" cy="994000"/>
          </a:xfrm>
          <a:prstGeom prst="rect">
            <a:avLst/>
          </a:prstGeom>
        </p:spPr>
      </p:pic>
      <p:sp>
        <p:nvSpPr>
          <p:cNvPr id="10" name="Description">
            <a:extLst>
              <a:ext uri="{FF2B5EF4-FFF2-40B4-BE49-F238E27FC236}">
                <a16:creationId xmlns:a16="http://schemas.microsoft.com/office/drawing/2014/main" id="{654A9141-5550-349B-C45C-638B7F70C96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3852628"/>
            <a:ext cx="9144000" cy="845975"/>
          </a:xfrm>
          <a:prstGeom prst="rect">
            <a:avLst/>
          </a:prstGeom>
          <a:noFill/>
        </p:spPr>
        <p:txBody>
          <a:bodyPr lIns="914400" tIns="274320" rIns="914400" bIns="274320">
            <a:normAutofit/>
          </a:bodyPr>
          <a:lstStyle>
            <a:lvl1pPr marL="0" indent="0" algn="ctr">
              <a:buNone/>
              <a:defRPr sz="2700" b="0">
                <a:solidFill>
                  <a:srgbClr val="333F48"/>
                </a:solidFill>
              </a:defRPr>
            </a:lvl1pPr>
            <a:lvl2pPr marL="342900" indent="0" algn="ctr">
              <a:buNone/>
              <a:defRPr lang="en-US" dirty="0"/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Add description and/or presenter info</a:t>
            </a:r>
          </a:p>
        </p:txBody>
      </p:sp>
    </p:spTree>
    <p:extLst>
      <p:ext uri="{BB962C8B-B14F-4D97-AF65-F5344CB8AC3E}">
        <p14:creationId xmlns:p14="http://schemas.microsoft.com/office/powerpoint/2010/main" val="554651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half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">
            <a:extLst>
              <a:ext uri="{FF2B5EF4-FFF2-40B4-BE49-F238E27FC236}">
                <a16:creationId xmlns:a16="http://schemas.microsoft.com/office/drawing/2014/main" id="{73BF3303-D418-724C-93D0-89EC037ED83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572000" y="1431561"/>
            <a:ext cx="4343400" cy="2791168"/>
          </a:xfrm>
          <a:solidFill>
            <a:schemeClr val="bg1">
              <a:alpha val="90000"/>
            </a:schemeClr>
          </a:solidFill>
        </p:spPr>
        <p:txBody>
          <a:bodyPr tIns="274320" bIns="274320" anchor="ctr" anchorCtr="0"/>
          <a:lstStyle>
            <a:lvl1pPr>
              <a:defRPr>
                <a:solidFill>
                  <a:srgbClr val="333F48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content (use “Indent More / Less” rather than Bullets, Numbering or the Tab key to cycle through text styles)</a:t>
            </a:r>
          </a:p>
        </p:txBody>
      </p:sp>
      <p:sp>
        <p:nvSpPr>
          <p:cNvPr id="8" name="Title">
            <a:extLst>
              <a:ext uri="{FF2B5EF4-FFF2-40B4-BE49-F238E27FC236}">
                <a16:creationId xmlns:a16="http://schemas.microsoft.com/office/drawing/2014/main" id="{7994FE8C-BFE3-EA46-9F67-FCF68481C5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1" y="1431561"/>
            <a:ext cx="4114800" cy="279116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defRPr lang="en-US" sz="4050" dirty="0">
                <a:solidFill>
                  <a:srgbClr val="333F48"/>
                </a:solidFill>
              </a:defRPr>
            </a:lvl1pPr>
          </a:lstStyle>
          <a:p>
            <a:r>
              <a:rPr lang="en-US" dirty="0"/>
              <a:t>Add Unique Slide Title</a:t>
            </a:r>
          </a:p>
        </p:txBody>
      </p:sp>
      <p:sp>
        <p:nvSpPr>
          <p:cNvPr id="5" name="Footer">
            <a:extLst>
              <a:ext uri="{FF2B5EF4-FFF2-40B4-BE49-F238E27FC236}">
                <a16:creationId xmlns:a16="http://schemas.microsoft.com/office/drawing/2014/main" id="{7A517FDA-A121-4B28-8DDF-D450DD471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CD499B5A-7DCC-4693-81DE-0BE66B97B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552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CD499B5A-7DCC-4693-81DE-0BE66B97B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1548A4B7-B6FE-3B46-B211-530BAA7513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740" y="1364104"/>
            <a:ext cx="8709660" cy="3093595"/>
          </a:xfrm>
          <a:prstGeom prst="rect">
            <a:avLst/>
          </a:prstGeom>
        </p:spPr>
        <p:txBody>
          <a:bodyPr lIns="457200" tIns="457200" rIns="457200" bIns="457200" anchor="ctr" anchorCtr="0">
            <a:normAutofit/>
          </a:bodyPr>
          <a:lstStyle>
            <a:lvl1pPr algn="ctr">
              <a:defRPr lang="en-US" sz="4500" dirty="0"/>
            </a:lvl1pPr>
          </a:lstStyle>
          <a:p>
            <a:r>
              <a:rPr lang="en-US"/>
              <a:t>Add Unique Slide Title</a:t>
            </a:r>
          </a:p>
        </p:txBody>
      </p:sp>
      <p:sp>
        <p:nvSpPr>
          <p:cNvPr id="5" name="Footer">
            <a:extLst>
              <a:ext uri="{FF2B5EF4-FFF2-40B4-BE49-F238E27FC236}">
                <a16:creationId xmlns:a16="http://schemas.microsoft.com/office/drawing/2014/main" id="{7A517FDA-A121-4B28-8DDF-D450DD471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07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with imag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>
            <a:extLst>
              <a:ext uri="{FF2B5EF4-FFF2-40B4-BE49-F238E27FC236}">
                <a16:creationId xmlns:a16="http://schemas.microsoft.com/office/drawing/2014/main" id="{3BF6625C-A4DA-4C42-8586-9074ED183D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230369"/>
            <a:ext cx="9144000" cy="88780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lIns="457200" tIns="182880" bIns="182880" anchor="ctr" anchorCtr="0">
            <a:noAutofit/>
            <a:scene3d>
              <a:camera prst="orthographicFront"/>
              <a:lightRig rig="threePt" dir="t"/>
            </a:scene3d>
            <a:sp3d prstMaterial="matte"/>
          </a:bodyPr>
          <a:lstStyle>
            <a:lvl1pPr algn="ctr">
              <a:defRPr lang="en-US" sz="4000" dirty="0"/>
            </a:lvl1pPr>
          </a:lstStyle>
          <a:p>
            <a:r>
              <a:rPr lang="en-US" dirty="0"/>
              <a:t>Add Presentation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2A14C9-33DC-9C2F-4EE2-28D542AA44A3}"/>
              </a:ext>
            </a:extLst>
          </p:cNvPr>
          <p:cNvSpPr/>
          <p:nvPr userDrawn="1"/>
        </p:nvSpPr>
        <p:spPr>
          <a:xfrm>
            <a:off x="4572000" y="4961744"/>
            <a:ext cx="4572000" cy="181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6E2F2BF-3E47-1849-C582-0D63871202B2}"/>
              </a:ext>
            </a:extLst>
          </p:cNvPr>
          <p:cNvSpPr/>
          <p:nvPr userDrawn="1"/>
        </p:nvSpPr>
        <p:spPr>
          <a:xfrm>
            <a:off x="0" y="4961744"/>
            <a:ext cx="4572000" cy="18176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B8AFA9-5804-2ADA-C1A4-FE4C0C6E72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74499" y="151485"/>
            <a:ext cx="3195001" cy="9940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EF51CBC-6CF8-04FF-1B35-D97603D7C2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118170"/>
            <a:ext cx="9144000" cy="2843574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escription">
            <a:extLst>
              <a:ext uri="{FF2B5EF4-FFF2-40B4-BE49-F238E27FC236}">
                <a16:creationId xmlns:a16="http://schemas.microsoft.com/office/drawing/2014/main" id="{03FF9EAC-DA25-4BD5-AD4E-A2CDB301F2B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2159996"/>
            <a:ext cx="9144000" cy="845975"/>
          </a:xfrm>
          <a:prstGeom prst="rect">
            <a:avLst/>
          </a:prstGeom>
          <a:noFill/>
        </p:spPr>
        <p:txBody>
          <a:bodyPr lIns="914400" tIns="274320" rIns="914400" bIns="274320">
            <a:normAutofit/>
          </a:bodyPr>
          <a:lstStyle>
            <a:lvl1pPr marL="0" indent="0" algn="ctr">
              <a:buNone/>
              <a:defRPr sz="2700" b="0">
                <a:solidFill>
                  <a:schemeClr val="bg1"/>
                </a:solidFill>
              </a:defRPr>
            </a:lvl1pPr>
            <a:lvl2pPr marL="342900" indent="0" algn="ctr">
              <a:buNone/>
              <a:defRPr lang="en-US" dirty="0"/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Add description and/or presenter info</a:t>
            </a:r>
          </a:p>
        </p:txBody>
      </p:sp>
    </p:spTree>
    <p:extLst>
      <p:ext uri="{BB962C8B-B14F-4D97-AF65-F5344CB8AC3E}">
        <p14:creationId xmlns:p14="http://schemas.microsoft.com/office/powerpoint/2010/main" val="1369017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C6899665-9022-4763-9F34-BC62AC63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F0A680B6-450B-4340-B907-A4B23B1033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739" y="449704"/>
            <a:ext cx="6340204" cy="8769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Unique Slide Title</a:t>
            </a:r>
          </a:p>
        </p:txBody>
      </p:sp>
      <p:sp>
        <p:nvSpPr>
          <p:cNvPr id="7" name="Content">
            <a:extLst>
              <a:ext uri="{FF2B5EF4-FFF2-40B4-BE49-F238E27FC236}">
                <a16:creationId xmlns:a16="http://schemas.microsoft.com/office/drawing/2014/main" id="{3AD5439B-2668-4E4D-96EC-23A71BCB775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05739" y="1326630"/>
            <a:ext cx="8709660" cy="3245370"/>
          </a:xfrm>
          <a:prstGeom prst="rect">
            <a:avLst/>
          </a:prstGeom>
        </p:spPr>
        <p:txBody>
          <a:bodyPr tIns="182880" bIns="274320"/>
          <a:lstStyle>
            <a:lvl1pPr>
              <a:defRPr lang="en-US" dirty="0" smtClean="0">
                <a:latin typeface="+mn-lt"/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Add content (use “Indent More / Less” rather than Bullets, Numbering or the Tab key to cycle through text styles)</a:t>
            </a:r>
          </a:p>
        </p:txBody>
      </p:sp>
      <p:sp>
        <p:nvSpPr>
          <p:cNvPr id="5" name="Footer">
            <a:extLst>
              <a:ext uri="{FF2B5EF4-FFF2-40B4-BE49-F238E27FC236}">
                <a16:creationId xmlns:a16="http://schemas.microsoft.com/office/drawing/2014/main" id="{5507D5D7-B1FE-44D4-9552-B7681E39C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6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C6899665-9022-4763-9F34-BC62AC63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">
            <a:extLst>
              <a:ext uri="{FF2B5EF4-FFF2-40B4-BE49-F238E27FC236}">
                <a16:creationId xmlns:a16="http://schemas.microsoft.com/office/drawing/2014/main" id="{6B3F29E5-C6CF-E446-A17A-ECB4C95B50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739" y="449703"/>
            <a:ext cx="8709660" cy="8778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Unique Slide Title</a:t>
            </a:r>
          </a:p>
        </p:txBody>
      </p:sp>
      <p:sp>
        <p:nvSpPr>
          <p:cNvPr id="3" name="Text">
            <a:extLst>
              <a:ext uri="{FF2B5EF4-FFF2-40B4-BE49-F238E27FC236}">
                <a16:creationId xmlns:a16="http://schemas.microsoft.com/office/drawing/2014/main" id="{2D6133B0-B9EB-BC49-90A3-1C1AF31493C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5739" y="1327526"/>
            <a:ext cx="8709660" cy="3274453"/>
          </a:xfrm>
          <a:prstGeom prst="rect">
            <a:avLst/>
          </a:prstGeom>
        </p:spPr>
        <p:txBody>
          <a:bodyPr lIns="457200" tIns="182880" rIns="457200" bIns="274320" numCol="2" spcCol="457200"/>
          <a:lstStyle>
            <a:lvl1pPr marL="0" marR="0" indent="0" algn="l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Tx/>
              <a:buFont typeface="System Font Regular"/>
              <a:buNone/>
              <a:tabLst/>
              <a:defRPr/>
            </a:lvl1pPr>
            <a:lvl3pPr>
              <a:defRPr>
                <a:latin typeface="+mn-lt"/>
              </a:defRPr>
            </a:lvl3pPr>
          </a:lstStyle>
          <a:p>
            <a:pPr lvl="2"/>
            <a:r>
              <a:rPr lang="en-US" dirty="0"/>
              <a:t>Use “Indent More / Less” rather than Bullets, Numbering or the Tab key to cycle through text styles.</a:t>
            </a:r>
          </a:p>
          <a:p>
            <a:pPr lvl="2"/>
            <a:r>
              <a:rPr lang="en-US" dirty="0"/>
              <a:t>In the application menu select “Format, Columns” to change the number of columns and spacing.</a:t>
            </a:r>
          </a:p>
        </p:txBody>
      </p:sp>
      <p:sp>
        <p:nvSpPr>
          <p:cNvPr id="5" name="Footer">
            <a:extLst>
              <a:ext uri="{FF2B5EF4-FFF2-40B4-BE49-F238E27FC236}">
                <a16:creationId xmlns:a16="http://schemas.microsoft.com/office/drawing/2014/main" id="{5507D5D7-B1FE-44D4-9552-B7681E39C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950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C6899665-9022-4763-9F34-BC62AC63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9578C74D-945C-A448-998B-4CDEA706E5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739" y="448056"/>
            <a:ext cx="6195061" cy="877824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Add Unique Slide Title</a:t>
            </a:r>
          </a:p>
        </p:txBody>
      </p:sp>
      <p:sp>
        <p:nvSpPr>
          <p:cNvPr id="3" name="Content 1">
            <a:extLst>
              <a:ext uri="{FF2B5EF4-FFF2-40B4-BE49-F238E27FC236}">
                <a16:creationId xmlns:a16="http://schemas.microsoft.com/office/drawing/2014/main" id="{8CE57088-85B6-774E-A79F-2B963FE2C57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05738" y="1325880"/>
            <a:ext cx="4326257" cy="3238625"/>
          </a:xfrm>
          <a:prstGeom prst="rect">
            <a:avLst/>
          </a:prstGeom>
        </p:spPr>
        <p:txBody>
          <a:bodyPr lIns="457200" tIns="182880" rIns="457200" bIns="274320"/>
          <a:lstStyle>
            <a:lvl1pPr marL="0" indent="0">
              <a:buNone/>
              <a:defRPr lang="en-US" dirty="0">
                <a:latin typeface="+mn-lt"/>
              </a:defRPr>
            </a:lvl1pPr>
          </a:lstStyle>
          <a:p>
            <a:pPr lvl="0"/>
            <a:r>
              <a:rPr lang="en-US"/>
              <a:t>Add content (use “Indent More / Less” rather than Bullets, Numbering or the Tab key to cycle through text styles)</a:t>
            </a:r>
          </a:p>
        </p:txBody>
      </p:sp>
      <p:sp>
        <p:nvSpPr>
          <p:cNvPr id="7" name="Content 2">
            <a:extLst>
              <a:ext uri="{FF2B5EF4-FFF2-40B4-BE49-F238E27FC236}">
                <a16:creationId xmlns:a16="http://schemas.microsoft.com/office/drawing/2014/main" id="{43E4E86C-46EF-8E4C-9055-1A1C5C9666E6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26280" y="1325880"/>
            <a:ext cx="4394927" cy="3238625"/>
          </a:xfrm>
          <a:prstGeom prst="rect">
            <a:avLst/>
          </a:prstGeom>
        </p:spPr>
        <p:txBody>
          <a:bodyPr lIns="457200" tIns="182880" rIns="457200" bIns="274320"/>
          <a:lstStyle>
            <a:lvl1pPr marL="0" indent="0">
              <a:buNone/>
              <a:defRPr>
                <a:latin typeface="+mn-lt"/>
              </a:defRPr>
            </a:lvl1pPr>
          </a:lstStyle>
          <a:p>
            <a:pPr lvl="0"/>
            <a:r>
              <a:rPr lang="en-US"/>
              <a:t>Add content (use “Indent More / Less” rather than Bullets, Numbering or the Tab key to cycle through text styles)</a:t>
            </a:r>
          </a:p>
        </p:txBody>
      </p:sp>
      <p:sp>
        <p:nvSpPr>
          <p:cNvPr id="5" name="Footer">
            <a:extLst>
              <a:ext uri="{FF2B5EF4-FFF2-40B4-BE49-F238E27FC236}">
                <a16:creationId xmlns:a16="http://schemas.microsoft.com/office/drawing/2014/main" id="{5507D5D7-B1FE-44D4-9552-B7681E39C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81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CD499B5A-7DCC-4693-81DE-0BE66B97B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">
            <a:extLst>
              <a:ext uri="{FF2B5EF4-FFF2-40B4-BE49-F238E27FC236}">
                <a16:creationId xmlns:a16="http://schemas.microsoft.com/office/drawing/2014/main" id="{7A517FDA-A121-4B28-8DDF-D450DD471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+mn-lt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42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A888F603-DAEE-420E-95E6-F502567586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03920" y="4663439"/>
            <a:ext cx="411480" cy="480060"/>
          </a:xfrm>
          <a:prstGeom prst="rect">
            <a:avLst/>
          </a:prstGeom>
        </p:spPr>
        <p:txBody>
          <a:bodyPr vert="horz" lIns="91440" tIns="91440" rIns="91440" bIns="91440" rtlCol="0" anchor="ctr" anchorCtr="0">
            <a:normAutofit/>
          </a:bodyPr>
          <a:lstStyle>
            <a:lvl1pPr algn="ctr">
              <a:defRPr sz="900" b="0" i="0">
                <a:solidFill>
                  <a:srgbClr val="5B676E"/>
                </a:solidFill>
                <a:latin typeface="+mn-lt"/>
              </a:defRPr>
            </a:lvl1pPr>
          </a:lstStyle>
          <a:p>
            <a:fld id="{47E0B241-55FA-4347-A1F7-A8984DF50E5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Placeholder">
            <a:extLst>
              <a:ext uri="{FF2B5EF4-FFF2-40B4-BE49-F238E27FC236}">
                <a16:creationId xmlns:a16="http://schemas.microsoft.com/office/drawing/2014/main" id="{3B7FDE47-E230-1C47-BF9A-5A2A5DA38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39" y="503464"/>
            <a:ext cx="6307487" cy="74884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">
            <a:extLst>
              <a:ext uri="{FF2B5EF4-FFF2-40B4-BE49-F238E27FC236}">
                <a16:creationId xmlns:a16="http://schemas.microsoft.com/office/drawing/2014/main" id="{0961DF5F-E852-774C-86AB-7CAFC69A80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5740" y="1369727"/>
            <a:ext cx="8709659" cy="31924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A5A501DD-FBD8-4A19-BD71-AB3CFFDE4D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0" y="4663440"/>
            <a:ext cx="3688080" cy="480061"/>
          </a:xfrm>
          <a:prstGeom prst="rect">
            <a:avLst/>
          </a:prstGeom>
        </p:spPr>
        <p:txBody>
          <a:bodyPr vert="horz" lIns="0" tIns="91440" rIns="0" bIns="91440" rtlCol="0" anchor="ctr">
            <a:normAutofit/>
          </a:bodyPr>
          <a:lstStyle>
            <a:lvl1pPr algn="r" hangingPunct="0">
              <a:defRPr sz="900" b="0" i="0">
                <a:solidFill>
                  <a:srgbClr val="5B676E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434165-0D9C-623C-5398-DCF65975B85D}"/>
              </a:ext>
            </a:extLst>
          </p:cNvPr>
          <p:cNvSpPr/>
          <p:nvPr/>
        </p:nvSpPr>
        <p:spPr>
          <a:xfrm>
            <a:off x="4572000" y="0"/>
            <a:ext cx="4572000" cy="4008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0" name="Content Placeholder 14">
            <a:extLst>
              <a:ext uri="{FF2B5EF4-FFF2-40B4-BE49-F238E27FC236}">
                <a16:creationId xmlns:a16="http://schemas.microsoft.com/office/drawing/2014/main" id="{F5E25F4D-1FAB-BC51-2F2D-EE277F401CCE}"/>
              </a:ext>
            </a:extLst>
          </p:cNvPr>
          <p:cNvSpPr txBox="1">
            <a:spLocks/>
          </p:cNvSpPr>
          <p:nvPr/>
        </p:nvSpPr>
        <p:spPr>
          <a:xfrm>
            <a:off x="9297785" y="-69571"/>
            <a:ext cx="2617398" cy="400863"/>
          </a:xfrm>
          <a:prstGeom prst="rect">
            <a:avLst/>
          </a:prstGeom>
        </p:spPr>
        <p:txBody>
          <a:bodyPr lIns="0" tIns="0" rIns="0" bIns="0" numCol="1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tx1"/>
              </a:buClr>
              <a:buFont typeface="System Font Regular"/>
              <a:buNone/>
              <a:tabLst/>
              <a:defRPr lang="en-US" sz="3200" b="0" i="0" kern="1200" spc="-5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None/>
              <a:tabLst/>
              <a:defRPr lang="en-US" sz="3600" b="1" i="1" kern="1200" spc="-50" baseline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Buckeye Serif" pitchFamily="2" charset="0"/>
                <a:cs typeface="+mn-cs"/>
              </a:defRPr>
            </a:lvl2pPr>
            <a:lvl3pPr marL="365760" indent="-36576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tabLst/>
              <a:defRPr lang="en-US" sz="2800" b="0" i="0" kern="1200" spc="-5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31520" indent="-36576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tabLst/>
              <a:defRPr lang="en-US" sz="2400" b="0" i="0" kern="1200" spc="-5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" indent="-36576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80000"/>
              <a:buFont typeface="+mj-lt"/>
              <a:buAutoNum type="arabicPeriod"/>
              <a:tabLst/>
              <a:defRPr lang="en-US" sz="2000" b="0" i="0" kern="1200" spc="-5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" indent="-36576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80000"/>
              <a:buFont typeface="+mj-lt"/>
              <a:buAutoNum type="alphaLcPeriod"/>
              <a:tabLst/>
              <a:defRPr lang="en-US" sz="2000" kern="1200" spc="-5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n-US" sz="6000" b="1" i="0" kern="1200" spc="-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7pPr>
            <a:lvl8pPr marL="822960" indent="-36576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80000"/>
              <a:buFont typeface="+mj-lt"/>
              <a:buAutoNum type="alphaLcPeriod"/>
              <a:tabLst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6913" indent="-685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lang="en-US" sz="28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/>
              <a:t>Primary Colors:</a:t>
            </a:r>
            <a:endParaRPr lang="en-US" sz="15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8A932E2-0BA1-D78D-BDD0-693DAA25BA09}"/>
              </a:ext>
            </a:extLst>
          </p:cNvPr>
          <p:cNvSpPr/>
          <p:nvPr/>
        </p:nvSpPr>
        <p:spPr>
          <a:xfrm>
            <a:off x="9298738" y="358624"/>
            <a:ext cx="405765" cy="405765"/>
          </a:xfrm>
          <a:prstGeom prst="rect">
            <a:avLst/>
          </a:prstGeom>
          <a:solidFill>
            <a:srgbClr val="0A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4CFBCB1-1D83-2CFA-4944-778F51C41BD3}"/>
              </a:ext>
            </a:extLst>
          </p:cNvPr>
          <p:cNvSpPr/>
          <p:nvPr/>
        </p:nvSpPr>
        <p:spPr>
          <a:xfrm>
            <a:off x="9297785" y="1465469"/>
            <a:ext cx="405765" cy="405765"/>
          </a:xfrm>
          <a:prstGeom prst="rect">
            <a:avLst/>
          </a:prstGeom>
          <a:solidFill>
            <a:srgbClr val="3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5664CD-473F-73AF-43FC-2166E0ADBA78}"/>
              </a:ext>
            </a:extLst>
          </p:cNvPr>
          <p:cNvSpPr/>
          <p:nvPr userDrawn="1"/>
        </p:nvSpPr>
        <p:spPr>
          <a:xfrm>
            <a:off x="0" y="0"/>
            <a:ext cx="4572000" cy="4008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8AF5637-00FB-D284-D812-6FDF37568C2E}"/>
              </a:ext>
            </a:extLst>
          </p:cNvPr>
          <p:cNvSpPr/>
          <p:nvPr userDrawn="1"/>
        </p:nvSpPr>
        <p:spPr>
          <a:xfrm>
            <a:off x="9298738" y="901064"/>
            <a:ext cx="405765" cy="4057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B913280-C329-7865-0602-292D59180694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6427675" y="445028"/>
            <a:ext cx="2642462" cy="82209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A62D623-3477-AA98-9E33-92154314DE0A}"/>
              </a:ext>
            </a:extLst>
          </p:cNvPr>
          <p:cNvSpPr txBox="1"/>
          <p:nvPr userDrawn="1"/>
        </p:nvSpPr>
        <p:spPr>
          <a:xfrm>
            <a:off x="9785193" y="294116"/>
            <a:ext cx="212999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RGB 10,34,64 </a:t>
            </a:r>
            <a:br>
              <a:rPr lang="en-US" sz="900" dirty="0"/>
            </a:br>
            <a:r>
              <a:rPr lang="en-US" sz="900" dirty="0"/>
              <a:t>(PMS 289)</a:t>
            </a:r>
          </a:p>
          <a:p>
            <a:r>
              <a:rPr lang="en-US" sz="900" dirty="0"/>
              <a:t>HEX# 0a2240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EE0DD6-E7BB-494D-5710-C65B7AC94113}"/>
              </a:ext>
            </a:extLst>
          </p:cNvPr>
          <p:cNvSpPr txBox="1"/>
          <p:nvPr userDrawn="1"/>
        </p:nvSpPr>
        <p:spPr>
          <a:xfrm>
            <a:off x="9785194" y="850030"/>
            <a:ext cx="17232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RGB 186,12,47 </a:t>
            </a:r>
            <a:br>
              <a:rPr lang="en-US" sz="900" dirty="0"/>
            </a:br>
            <a:r>
              <a:rPr lang="en-US" sz="900" dirty="0"/>
              <a:t>(PMS 200)</a:t>
            </a:r>
          </a:p>
          <a:p>
            <a:r>
              <a:rPr lang="en-US" sz="900" dirty="0"/>
              <a:t>HEX# ba0c2f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623EB76-BCBD-63C2-B0AA-191750386F24}"/>
              </a:ext>
            </a:extLst>
          </p:cNvPr>
          <p:cNvSpPr/>
          <p:nvPr userDrawn="1"/>
        </p:nvSpPr>
        <p:spPr>
          <a:xfrm>
            <a:off x="9301301" y="2664393"/>
            <a:ext cx="405765" cy="40576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C461C5-74C2-BECE-CB2D-25B80368D2E2}"/>
              </a:ext>
            </a:extLst>
          </p:cNvPr>
          <p:cNvSpPr txBox="1"/>
          <p:nvPr userDrawn="1"/>
        </p:nvSpPr>
        <p:spPr>
          <a:xfrm>
            <a:off x="9707066" y="2610994"/>
            <a:ext cx="1489640" cy="525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RGB 162,170,173 </a:t>
            </a:r>
            <a:br>
              <a:rPr lang="en-US" sz="900" dirty="0"/>
            </a:br>
            <a:r>
              <a:rPr lang="en-US" sz="900" dirty="0"/>
              <a:t>(PMS 429) </a:t>
            </a:r>
            <a:br>
              <a:rPr lang="en-US" sz="900" dirty="0"/>
            </a:br>
            <a:r>
              <a:rPr lang="en-US" sz="900" dirty="0"/>
              <a:t>HEX# Aa7b1b7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412B8B9-0D42-F127-1432-033AC5E14260}"/>
              </a:ext>
            </a:extLst>
          </p:cNvPr>
          <p:cNvSpPr txBox="1"/>
          <p:nvPr userDrawn="1"/>
        </p:nvSpPr>
        <p:spPr>
          <a:xfrm>
            <a:off x="9757575" y="1393062"/>
            <a:ext cx="1092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TEXT COLOR</a:t>
            </a:r>
            <a:r>
              <a:rPr lang="en-US" sz="900" dirty="0"/>
              <a:t> </a:t>
            </a:r>
            <a:br>
              <a:rPr lang="en-US" sz="900" dirty="0"/>
            </a:br>
            <a:r>
              <a:rPr lang="en-US" sz="900" dirty="0"/>
              <a:t>RGB 51,63,72 </a:t>
            </a:r>
            <a:br>
              <a:rPr lang="en-US" sz="900" dirty="0"/>
            </a:br>
            <a:r>
              <a:rPr lang="en-US" sz="900" dirty="0"/>
              <a:t>(PMS 432)</a:t>
            </a:r>
            <a:br>
              <a:rPr lang="en-US" sz="900" dirty="0"/>
            </a:br>
            <a:r>
              <a:rPr lang="en-US" sz="900" dirty="0"/>
              <a:t>HEX #333F48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BE91EE3-D9A1-54A0-2AAB-5C82AC0BA909}"/>
              </a:ext>
            </a:extLst>
          </p:cNvPr>
          <p:cNvSpPr/>
          <p:nvPr userDrawn="1"/>
        </p:nvSpPr>
        <p:spPr>
          <a:xfrm>
            <a:off x="9297785" y="3206833"/>
            <a:ext cx="405765" cy="405765"/>
          </a:xfrm>
          <a:prstGeom prst="rect">
            <a:avLst/>
          </a:prstGeom>
          <a:solidFill>
            <a:srgbClr val="DFE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132761F-8133-972C-75D6-49610831CA7B}"/>
              </a:ext>
            </a:extLst>
          </p:cNvPr>
          <p:cNvSpPr txBox="1"/>
          <p:nvPr userDrawn="1"/>
        </p:nvSpPr>
        <p:spPr>
          <a:xfrm>
            <a:off x="9741877" y="3153434"/>
            <a:ext cx="1489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RGB 223,224,226 </a:t>
            </a:r>
            <a:br>
              <a:rPr lang="en-US" sz="900" dirty="0"/>
            </a:br>
            <a:r>
              <a:rPr lang="en-US" sz="900" dirty="0"/>
              <a:t>HEX# dfe0e2</a:t>
            </a:r>
          </a:p>
        </p:txBody>
      </p:sp>
      <p:sp>
        <p:nvSpPr>
          <p:cNvPr id="48" name="Content Placeholder 14">
            <a:extLst>
              <a:ext uri="{FF2B5EF4-FFF2-40B4-BE49-F238E27FC236}">
                <a16:creationId xmlns:a16="http://schemas.microsoft.com/office/drawing/2014/main" id="{7E7A5923-33D8-561C-A26D-FF8DBB8751C6}"/>
              </a:ext>
            </a:extLst>
          </p:cNvPr>
          <p:cNvSpPr txBox="1">
            <a:spLocks/>
          </p:cNvSpPr>
          <p:nvPr userDrawn="1"/>
        </p:nvSpPr>
        <p:spPr>
          <a:xfrm>
            <a:off x="9297785" y="2291606"/>
            <a:ext cx="2617398" cy="400863"/>
          </a:xfrm>
          <a:prstGeom prst="rect">
            <a:avLst/>
          </a:prstGeom>
        </p:spPr>
        <p:txBody>
          <a:bodyPr lIns="0" tIns="0" rIns="0" bIns="0" numCol="1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chemeClr val="tx1"/>
              </a:buClr>
              <a:buFont typeface="System Font Regular"/>
              <a:buNone/>
              <a:tabLst/>
              <a:defRPr lang="en-US" sz="3200" b="0" i="0" kern="1200" spc="-5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None/>
              <a:tabLst/>
              <a:defRPr lang="en-US" sz="3600" b="1" i="1" kern="1200" spc="-50" baseline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Buckeye Serif" pitchFamily="2" charset="0"/>
                <a:cs typeface="+mn-cs"/>
              </a:defRPr>
            </a:lvl2pPr>
            <a:lvl3pPr marL="365760" indent="-36576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tabLst/>
              <a:defRPr lang="en-US" sz="2800" b="0" i="0" kern="1200" spc="-5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31520" indent="-36576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100000"/>
              <a:buFont typeface="Wingdings" pitchFamily="2" charset="2"/>
              <a:buChar char="§"/>
              <a:tabLst/>
              <a:defRPr lang="en-US" sz="2400" b="0" i="0" kern="1200" spc="-5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" indent="-36576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80000"/>
              <a:buFont typeface="+mj-lt"/>
              <a:buAutoNum type="arabicPeriod"/>
              <a:tabLst/>
              <a:defRPr lang="en-US" sz="2000" b="0" i="0" kern="1200" spc="-5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" indent="-36576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80000"/>
              <a:buFont typeface="+mj-lt"/>
              <a:buAutoNum type="alphaLcPeriod"/>
              <a:tabLst/>
              <a:defRPr lang="en-US" sz="2000" kern="1200" spc="-5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n-US" sz="6000" b="1" i="0" kern="1200" spc="-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7pPr>
            <a:lvl8pPr marL="822960" indent="-36576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80000"/>
              <a:buFont typeface="+mj-lt"/>
              <a:buAutoNum type="alphaLcPeriod"/>
              <a:tabLst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6913" indent="-6858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lang="en-US" sz="28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/>
              <a:t>Secondary Colors:</a:t>
            </a:r>
          </a:p>
        </p:txBody>
      </p:sp>
    </p:spTree>
    <p:extLst>
      <p:ext uri="{BB962C8B-B14F-4D97-AF65-F5344CB8AC3E}">
        <p14:creationId xmlns:p14="http://schemas.microsoft.com/office/powerpoint/2010/main" val="4070916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  <p:sldLayoutId id="2147483678" r:id="rId4"/>
    <p:sldLayoutId id="2147483693" r:id="rId5"/>
    <p:sldLayoutId id="2147483680" r:id="rId6"/>
    <p:sldLayoutId id="2147483681" r:id="rId7"/>
    <p:sldLayoutId id="2147483682" r:id="rId8"/>
    <p:sldLayoutId id="2147483679" r:id="rId9"/>
    <p:sldLayoutId id="2147483677" r:id="rId10"/>
    <p:sldLayoutId id="2147483689" r:id="rId11"/>
    <p:sldLayoutId id="2147483675" r:id="rId12"/>
    <p:sldLayoutId id="2147483692" r:id="rId13"/>
    <p:sldLayoutId id="2147483684" r:id="rId14"/>
    <p:sldLayoutId id="2147483685" r:id="rId15"/>
    <p:sldLayoutId id="2147483691" r:id="rId16"/>
    <p:sldLayoutId id="2147483686" r:id="rId17"/>
    <p:sldLayoutId id="2147483687" r:id="rId18"/>
    <p:sldLayoutId id="2147483688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spc="-38" baseline="0">
          <a:solidFill>
            <a:srgbClr val="333F48"/>
          </a:solidFill>
          <a:latin typeface="+mj-lt"/>
          <a:ea typeface="Buckeye Serif Black" pitchFamily="2" charset="0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tx1"/>
        </a:buClr>
        <a:buFont typeface="System Font Regular"/>
        <a:buNone/>
        <a:tabLst/>
        <a:defRPr lang="en-US" sz="2200" b="0" i="0" kern="1200" spc="-38" baseline="0" dirty="0" smtClean="0">
          <a:solidFill>
            <a:srgbClr val="333F48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900"/>
        </a:spcBef>
        <a:spcAft>
          <a:spcPts val="225"/>
        </a:spcAft>
        <a:buClr>
          <a:schemeClr val="tx1"/>
        </a:buClr>
        <a:buSzPct val="100000"/>
        <a:buFont typeface="Arial" panose="020B0604020202020204" pitchFamily="34" charset="0"/>
        <a:buNone/>
        <a:tabLst/>
        <a:defRPr lang="en-US" sz="2200" b="1" i="1" kern="1200" spc="-38" baseline="0" dirty="0" smtClean="0">
          <a:solidFill>
            <a:srgbClr val="333F48"/>
          </a:solidFill>
          <a:latin typeface="+mj-lt"/>
          <a:ea typeface="Buckeye Serif" pitchFamily="2" charset="0"/>
          <a:cs typeface="+mn-cs"/>
        </a:defRPr>
      </a:lvl2pPr>
      <a:lvl3pPr marL="274320" indent="-274320" algn="l" defTabSz="6858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>
          <a:schemeClr val="tx2"/>
        </a:buClr>
        <a:buSzPct val="100000"/>
        <a:buFont typeface="Wingdings" pitchFamily="2" charset="2"/>
        <a:buChar char="§"/>
        <a:tabLst/>
        <a:defRPr lang="en-US" sz="2000" b="0" i="0" kern="1200" spc="-38" baseline="0" dirty="0" smtClean="0">
          <a:solidFill>
            <a:srgbClr val="333F48"/>
          </a:solidFill>
          <a:latin typeface="+mn-lt"/>
          <a:ea typeface="+mn-ea"/>
          <a:cs typeface="+mn-cs"/>
        </a:defRPr>
      </a:lvl3pPr>
      <a:lvl4pPr marL="548640" indent="-274320" algn="l" defTabSz="6858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>
          <a:schemeClr val="tx2"/>
        </a:buClr>
        <a:buSzPct val="100000"/>
        <a:buFont typeface="Wingdings" pitchFamily="2" charset="2"/>
        <a:buChar char="§"/>
        <a:tabLst/>
        <a:defRPr lang="en-US" sz="1800" b="0" i="0" kern="1200" spc="-38" baseline="0" dirty="0" smtClean="0">
          <a:solidFill>
            <a:srgbClr val="333F48"/>
          </a:solidFill>
          <a:latin typeface="+mn-lt"/>
          <a:ea typeface="+mn-ea"/>
          <a:cs typeface="+mn-cs"/>
        </a:defRPr>
      </a:lvl4pPr>
      <a:lvl5pPr marL="274320" indent="-274320" algn="l" defTabSz="6858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>
          <a:schemeClr val="tx2"/>
        </a:buClr>
        <a:buSzPct val="80000"/>
        <a:buFont typeface="+mj-lt"/>
        <a:buAutoNum type="arabicPeriod"/>
        <a:tabLst/>
        <a:defRPr lang="en-US" sz="1500" b="0" i="0" kern="1200" spc="-38" baseline="0" dirty="0" smtClean="0">
          <a:solidFill>
            <a:srgbClr val="333F48"/>
          </a:solidFill>
          <a:latin typeface="+mn-lt"/>
          <a:ea typeface="+mn-ea"/>
          <a:cs typeface="+mn-cs"/>
        </a:defRPr>
      </a:lvl5pPr>
      <a:lvl6pPr marL="548640" indent="-274320" algn="l" defTabSz="6858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>
          <a:schemeClr val="tx2"/>
        </a:buClr>
        <a:buSzPct val="80000"/>
        <a:buFont typeface="+mj-lt"/>
        <a:buAutoNum type="alphaLcPeriod"/>
        <a:tabLst/>
        <a:defRPr lang="en-US" sz="1500" kern="1200" spc="-38" baseline="0" dirty="0" smtClean="0">
          <a:solidFill>
            <a:srgbClr val="333F48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tabLst/>
        <a:defRPr lang="en-US" sz="3200" b="1" i="0" kern="1200" spc="-75" baseline="0" dirty="0" smtClean="0">
          <a:solidFill>
            <a:srgbClr val="333F48"/>
          </a:solidFill>
          <a:latin typeface="+mj-lt"/>
          <a:ea typeface="+mn-ea"/>
          <a:cs typeface="+mn-cs"/>
        </a:defRPr>
      </a:lvl7pPr>
      <a:lvl8pPr marL="617220" indent="-274320" algn="l" defTabSz="685800" rtl="0" eaLnBrk="1" latinLnBrk="0" hangingPunct="1">
        <a:lnSpc>
          <a:spcPct val="90000"/>
        </a:lnSpc>
        <a:spcBef>
          <a:spcPts val="225"/>
        </a:spcBef>
        <a:spcAft>
          <a:spcPts val="225"/>
        </a:spcAft>
        <a:buClr>
          <a:schemeClr val="tx1"/>
        </a:buClr>
        <a:buSzPct val="80000"/>
        <a:buFont typeface="+mj-lt"/>
        <a:buAutoNum type="alphaLcPeriod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22685" indent="-5143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tabLst/>
        <a:defRPr lang="en-US" sz="2100" b="0" i="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D4E0F-4561-E53D-1104-A241D5F29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0FBC7A-AF39-9DB6-8F5A-5AD6E64737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/>
              <a:t>Standard Title Page</a:t>
            </a:r>
          </a:p>
        </p:txBody>
      </p:sp>
    </p:spTree>
    <p:extLst>
      <p:ext uri="{BB962C8B-B14F-4D97-AF65-F5344CB8AC3E}">
        <p14:creationId xmlns:p14="http://schemas.microsoft.com/office/powerpoint/2010/main" val="1539497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B6B83-9F07-8F82-A6EC-987624DEE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3009A-DBEE-CA1C-1548-72FB0E163E0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05739" y="1326630"/>
            <a:ext cx="4126775" cy="3245370"/>
          </a:xfrm>
        </p:spPr>
        <p:txBody>
          <a:bodyPr/>
          <a:lstStyle/>
          <a:p>
            <a:r>
              <a:rPr lang="en-US" sz="1600" b="1" dirty="0"/>
              <a:t>Cost-Shared Brand Colors are programmed into this template as the Theme Colors.</a:t>
            </a:r>
            <a:r>
              <a:rPr lang="en-US" sz="1600" dirty="0"/>
              <a:t> </a:t>
            </a:r>
          </a:p>
          <a:p>
            <a:endParaRPr lang="en-US" sz="1600" dirty="0"/>
          </a:p>
          <a:p>
            <a:r>
              <a:rPr lang="en-US" sz="1600" dirty="0"/>
              <a:t>Use the two Primary Colors and the text gray for the majority of the presentation. </a:t>
            </a:r>
          </a:p>
          <a:p>
            <a:r>
              <a:rPr lang="en-US" sz="1600" dirty="0"/>
              <a:t>Use Secondary Colors </a:t>
            </a:r>
            <a:r>
              <a:rPr lang="en-US" sz="1600" b="1" dirty="0"/>
              <a:t>only</a:t>
            </a:r>
            <a:r>
              <a:rPr lang="en-US" sz="1600" dirty="0"/>
              <a:t> as small accents for emphasis and background</a:t>
            </a:r>
          </a:p>
          <a:p>
            <a:r>
              <a:rPr lang="en-US" sz="1600" dirty="0"/>
              <a:t>The eyedropper can also be used to pick up the Brand colors from slide 9 and/or from the palette seen on the right side of the pasteboard.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EE391E0-5ACA-6F01-3994-B8F4BE771B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744" b="10179"/>
          <a:stretch/>
        </p:blipFill>
        <p:spPr>
          <a:xfrm>
            <a:off x="4940300" y="1480071"/>
            <a:ext cx="2237984" cy="15629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4B1057C-E1B5-C6E8-C2BC-630594197F61}"/>
              </a:ext>
            </a:extLst>
          </p:cNvPr>
          <p:cNvCxnSpPr>
            <a:cxnSpLocks/>
          </p:cNvCxnSpPr>
          <p:nvPr/>
        </p:nvCxnSpPr>
        <p:spPr>
          <a:xfrm flipH="1">
            <a:off x="6923945" y="1712870"/>
            <a:ext cx="645161" cy="590550"/>
          </a:xfrm>
          <a:prstGeom prst="straightConnector1">
            <a:avLst/>
          </a:prstGeom>
          <a:ln w="4762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6BCEC638-BA2A-A8C6-9ACA-457387A2CB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8104" y="3136900"/>
            <a:ext cx="2244311" cy="14918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C9FF627-D39C-395D-8EEC-2B66D9740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739" y="2089256"/>
            <a:ext cx="2590800" cy="228600"/>
          </a:xfrm>
          <a:prstGeom prst="rect">
            <a:avLst/>
          </a:prstGeom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640C930-2A5C-88E3-14A6-3BFAEF4E080D}"/>
              </a:ext>
            </a:extLst>
          </p:cNvPr>
          <p:cNvCxnSpPr>
            <a:cxnSpLocks/>
          </p:cNvCxnSpPr>
          <p:nvPr/>
        </p:nvCxnSpPr>
        <p:spPr>
          <a:xfrm flipV="1">
            <a:off x="6059292" y="4504481"/>
            <a:ext cx="298709" cy="471556"/>
          </a:xfrm>
          <a:prstGeom prst="straightConnector1">
            <a:avLst/>
          </a:prstGeom>
          <a:ln w="4762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601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B6B83-9F07-8F82-A6EC-987624DEE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3009A-DBEE-CA1C-1548-72FB0E163E0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05739" y="1326630"/>
            <a:ext cx="4126775" cy="3245370"/>
          </a:xfrm>
        </p:spPr>
        <p:txBody>
          <a:bodyPr/>
          <a:lstStyle/>
          <a:p>
            <a:pPr marL="0" lvl="3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A soft drop shadow can add some sophistication to a shape or photo. </a:t>
            </a:r>
          </a:p>
          <a:p>
            <a:pPr marL="0" lvl="3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Please limit use to the</a:t>
            </a:r>
            <a:r>
              <a:rPr lang="en-US" sz="1600" b="1" dirty="0"/>
              <a:t> first option </a:t>
            </a:r>
            <a:r>
              <a:rPr lang="en-US" sz="1600" dirty="0"/>
              <a:t>shown under Format Picture </a:t>
            </a:r>
            <a:r>
              <a:rPr lang="en-US" sz="1600" dirty="0">
                <a:sym typeface="Wingdings" panose="05000000000000000000" pitchFamily="2" charset="2"/>
              </a:rPr>
              <a:t> Shape Options  Shadow  Presets  </a:t>
            </a:r>
            <a:r>
              <a:rPr lang="en-US" sz="1600" dirty="0"/>
              <a:t>Outer. </a:t>
            </a:r>
          </a:p>
          <a:p>
            <a:pPr marL="0" lvl="3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The effect is shown here.</a:t>
            </a:r>
          </a:p>
          <a:p>
            <a:pPr marL="0" lvl="3" indent="0">
              <a:buNone/>
            </a:pPr>
            <a:endParaRPr lang="en-US" sz="2000" dirty="0"/>
          </a:p>
          <a:p>
            <a:pPr marL="0" lvl="3" indent="0">
              <a:buNone/>
            </a:pPr>
            <a:r>
              <a:rPr lang="en-US" sz="1600" b="1" dirty="0"/>
              <a:t>Avoid using outlines and other special effects offered in Powerpoint.</a:t>
            </a:r>
            <a:endParaRPr lang="en-US" sz="1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573944-2E8F-9838-9A33-312A6E63FAA4}"/>
              </a:ext>
            </a:extLst>
          </p:cNvPr>
          <p:cNvSpPr/>
          <p:nvPr/>
        </p:nvSpPr>
        <p:spPr>
          <a:xfrm>
            <a:off x="4540946" y="1859978"/>
            <a:ext cx="1264768" cy="78333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DB1B39-17D7-D03D-82E0-38CF2BA1B7A9}"/>
              </a:ext>
            </a:extLst>
          </p:cNvPr>
          <p:cNvSpPr/>
          <p:nvPr/>
        </p:nvSpPr>
        <p:spPr>
          <a:xfrm>
            <a:off x="4742468" y="3606982"/>
            <a:ext cx="1264768" cy="783332"/>
          </a:xfrm>
          <a:prstGeom prst="rect">
            <a:avLst/>
          </a:prstGeom>
          <a:solidFill>
            <a:schemeClr val="bg2"/>
          </a:solidFill>
          <a:ln>
            <a:solidFill>
              <a:srgbClr val="00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E099CB4-F9D7-4AFD-4A5C-3037D7E556B5}"/>
              </a:ext>
            </a:extLst>
          </p:cNvPr>
          <p:cNvGrpSpPr/>
          <p:nvPr/>
        </p:nvGrpSpPr>
        <p:grpSpPr>
          <a:xfrm>
            <a:off x="4637783" y="3176659"/>
            <a:ext cx="1602890" cy="1643977"/>
            <a:chOff x="8573845" y="927707"/>
            <a:chExt cx="1602890" cy="203946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89F4E44-F315-392C-BB6C-4C1DDAEE39FA}"/>
                </a:ext>
              </a:extLst>
            </p:cNvPr>
            <p:cNvCxnSpPr/>
            <p:nvPr/>
          </p:nvCxnSpPr>
          <p:spPr>
            <a:xfrm>
              <a:off x="8573845" y="927707"/>
              <a:ext cx="1602890" cy="2039461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B12AAD0-8DA3-F90E-D615-8A50FA14943E}"/>
                </a:ext>
              </a:extLst>
            </p:cNvPr>
            <p:cNvCxnSpPr/>
            <p:nvPr/>
          </p:nvCxnSpPr>
          <p:spPr>
            <a:xfrm flipH="1">
              <a:off x="8606118" y="927707"/>
              <a:ext cx="1506071" cy="198567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9BC138E0-554D-4193-0121-A8FD33018D0A}"/>
              </a:ext>
            </a:extLst>
          </p:cNvPr>
          <p:cNvSpPr/>
          <p:nvPr/>
        </p:nvSpPr>
        <p:spPr>
          <a:xfrm>
            <a:off x="6701896" y="3606982"/>
            <a:ext cx="1264768" cy="783332"/>
          </a:xfrm>
          <a:prstGeom prst="rect">
            <a:avLst/>
          </a:prstGeom>
          <a:solidFill>
            <a:schemeClr val="bg2"/>
          </a:solidFill>
          <a:ln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90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F8720EB-59B1-6B24-85BB-328D204453DE}"/>
              </a:ext>
            </a:extLst>
          </p:cNvPr>
          <p:cNvGrpSpPr/>
          <p:nvPr/>
        </p:nvGrpSpPr>
        <p:grpSpPr>
          <a:xfrm>
            <a:off x="6597211" y="3176659"/>
            <a:ext cx="1602890" cy="1643977"/>
            <a:chOff x="8573845" y="927707"/>
            <a:chExt cx="1602890" cy="2039461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8FA6712-DA83-0C23-3619-D89E24A74607}"/>
                </a:ext>
              </a:extLst>
            </p:cNvPr>
            <p:cNvCxnSpPr/>
            <p:nvPr/>
          </p:nvCxnSpPr>
          <p:spPr>
            <a:xfrm>
              <a:off x="8573845" y="927707"/>
              <a:ext cx="1602890" cy="2039461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78AC1B2-949B-E140-2446-53FC2F974457}"/>
                </a:ext>
              </a:extLst>
            </p:cNvPr>
            <p:cNvCxnSpPr/>
            <p:nvPr/>
          </p:nvCxnSpPr>
          <p:spPr>
            <a:xfrm flipH="1">
              <a:off x="8606118" y="927707"/>
              <a:ext cx="1506071" cy="1985673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6AF4F5B9-3CB0-9A52-F986-AE26D2D0F3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952"/>
          <a:stretch/>
        </p:blipFill>
        <p:spPr>
          <a:xfrm>
            <a:off x="6069512" y="1859979"/>
            <a:ext cx="1264768" cy="783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3852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3E77F-CADF-FE26-F3BD-FF7B509B0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Bar Chart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5FE913C-0FD4-6602-6D95-15165D13795E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53269058"/>
              </p:ext>
            </p:extLst>
          </p:nvPr>
        </p:nvGraphicFramePr>
        <p:xfrm>
          <a:off x="206375" y="1327150"/>
          <a:ext cx="8709025" cy="3244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363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1653F-53EB-4A08-33FD-FC3E45A49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Sample Pie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0390863-790C-DB23-EE50-29B129C5020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0626002"/>
              </p:ext>
            </p:extLst>
          </p:nvPr>
        </p:nvGraphicFramePr>
        <p:xfrm>
          <a:off x="206375" y="1327150"/>
          <a:ext cx="8709025" cy="3244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1128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3E77F-CADF-FE26-F3BD-FF7B509B0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Smart Art</a:t>
            </a: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2B3CADF5-555A-53D4-9D58-DD044F817BB9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3373516"/>
              </p:ext>
            </p:extLst>
          </p:nvPr>
        </p:nvGraphicFramePr>
        <p:xfrm>
          <a:off x="206375" y="1327150"/>
          <a:ext cx="8709025" cy="3244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3562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2818266-0074-4CB0-B572-98CC45DEC15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t="15278" b="15278"/>
          <a:stretch/>
        </p:blipFill>
        <p:spPr/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F587EB4-DD57-0EB0-1797-60AA0C878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9356" y="1643327"/>
            <a:ext cx="4125805" cy="1011836"/>
          </a:xfrm>
        </p:spPr>
        <p:txBody>
          <a:bodyPr/>
          <a:lstStyle/>
          <a:p>
            <a:r>
              <a:rPr lang="en-US"/>
              <a:t>Break text up </a:t>
            </a:r>
            <a:br>
              <a:rPr lang="en-US"/>
            </a:br>
            <a:r>
              <a:rPr lang="en-US"/>
              <a:t>with an image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05665D-7CB0-28D1-CE28-59AF521943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89368" y="2662523"/>
            <a:ext cx="4126031" cy="1958662"/>
          </a:xfrm>
        </p:spPr>
        <p:txBody>
          <a:bodyPr/>
          <a:lstStyle/>
          <a:p>
            <a:r>
              <a:rPr lang="en-US"/>
              <a:t>Choose this layout to give slight emphasis to The Ohio State University</a:t>
            </a:r>
          </a:p>
        </p:txBody>
      </p:sp>
    </p:spTree>
    <p:extLst>
      <p:ext uri="{BB962C8B-B14F-4D97-AF65-F5344CB8AC3E}">
        <p14:creationId xmlns:p14="http://schemas.microsoft.com/office/powerpoint/2010/main" val="1346013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B1B7336-B408-1DF9-78D5-4BC6F05822B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8050" r="18050"/>
          <a:stretch>
            <a:fillRect/>
          </a:stretch>
        </p:blipFill>
        <p:spPr/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5E8CE645-6129-85E0-CD7A-934240C11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719" y="1759442"/>
            <a:ext cx="4125805" cy="1011836"/>
          </a:xfrm>
        </p:spPr>
        <p:txBody>
          <a:bodyPr/>
          <a:lstStyle/>
          <a:p>
            <a:r>
              <a:rPr lang="en-US"/>
              <a:t>Break text up </a:t>
            </a:r>
            <a:br>
              <a:rPr lang="en-US"/>
            </a:br>
            <a:r>
              <a:rPr lang="en-US"/>
              <a:t>with an image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F178C3B-1BC8-B803-2933-AED78AE9BE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5731" y="2778638"/>
            <a:ext cx="4126031" cy="1958662"/>
          </a:xfrm>
        </p:spPr>
        <p:txBody>
          <a:bodyPr/>
          <a:lstStyle/>
          <a:p>
            <a:r>
              <a:rPr lang="en-US"/>
              <a:t>Choose this layout to give slight emphasis to COTC</a:t>
            </a:r>
          </a:p>
        </p:txBody>
      </p:sp>
    </p:spTree>
    <p:extLst>
      <p:ext uri="{BB962C8B-B14F-4D97-AF65-F5344CB8AC3E}">
        <p14:creationId xmlns:p14="http://schemas.microsoft.com/office/powerpoint/2010/main" val="21884435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158B4E2-C0E0-1991-A3FA-55A835855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CA756F-EDA7-24A6-ED12-50D094EFD7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63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1B1B81D-4184-D2FB-64F0-D2BA824D0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6C4565-88EA-4FBA-7664-BBCC407987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91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6E8DC49-D0E2-2E09-EFB0-4E6A489C9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00FA59-D8D3-86C6-3765-8636CE80B6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/>
              <a:t>Title Page with Gray Background</a:t>
            </a:r>
          </a:p>
        </p:txBody>
      </p:sp>
    </p:spTree>
    <p:extLst>
      <p:ext uri="{BB962C8B-B14F-4D97-AF65-F5344CB8AC3E}">
        <p14:creationId xmlns:p14="http://schemas.microsoft.com/office/powerpoint/2010/main" val="139172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13CE425A-501B-09F2-FF3D-B12CC64C3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E611197-5DA4-C6A8-9DBF-343011DD4D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t="26630" b="26630"/>
          <a:stretch/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01FFC49-9C16-CFD2-459E-BDDD0E9E18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>
                <a:solidFill>
                  <a:schemeClr val="bg1"/>
                </a:solidFill>
              </a:rPr>
              <a:t>Title Page with Photo</a:t>
            </a:r>
          </a:p>
        </p:txBody>
      </p:sp>
    </p:spTree>
    <p:extLst>
      <p:ext uri="{BB962C8B-B14F-4D97-AF65-F5344CB8AC3E}">
        <p14:creationId xmlns:p14="http://schemas.microsoft.com/office/powerpoint/2010/main" val="2135207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F0752B-03C9-1900-93AC-504F7912E31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lvl="2" indent="0">
              <a:buNone/>
            </a:pPr>
            <a:r>
              <a:rPr lang="en-US" dirty="0"/>
              <a:t>Use slide layouts and other </a:t>
            </a:r>
            <a:r>
              <a:rPr lang="en-US" dirty="0">
                <a:latin typeface="Arial" panose="020B0604020202020204" pitchFamily="34" charset="0"/>
              </a:rPr>
              <a:t>template features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8178A0F-2D0C-2D4C-3131-9A2256AFB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Standard Content page</a:t>
            </a:r>
          </a:p>
        </p:txBody>
      </p:sp>
    </p:spTree>
    <p:extLst>
      <p:ext uri="{BB962C8B-B14F-4D97-AF65-F5344CB8AC3E}">
        <p14:creationId xmlns:p14="http://schemas.microsoft.com/office/powerpoint/2010/main" val="4106726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4CE1BA-ED61-B925-ACB1-73DD681AE5B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</a:rPr>
              <a:t>Summarize</a:t>
            </a:r>
            <a:r>
              <a:rPr lang="en-US" dirty="0"/>
              <a:t> the takeaway in a few large words. Provide lengthier </a:t>
            </a:r>
            <a:r>
              <a:rPr lang="en-US" b="1" dirty="0">
                <a:latin typeface="Arial" panose="020B0604020202020204" pitchFamily="34" charset="0"/>
              </a:rPr>
              <a:t>details in notes and hidden slides </a:t>
            </a:r>
            <a:r>
              <a:rPr lang="en-US" dirty="0"/>
              <a:t>for your audience to reference later.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71B33-FE33-CA88-517F-E4CC3908E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 put everything on one slide.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509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A404EC-5885-48DB-0EFF-86CDF7184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Introduce yourself and your topic to your audience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0B2F2D-D320-0EA9-4FFD-C265C4C8DC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Name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CFA9AF8-19B5-6FA5-46EE-664B2D8C5D7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80F1CD5-61E7-B57C-D72E-70AD50C77466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E8F02FE-75A6-CEE9-481B-DAFE7324112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/>
              <a:t>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8C0C10-01C2-816F-F400-F0F6F80E8F2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A9B51E7-83E3-D44F-3317-B0B3FC0C7075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</p:sp>
    </p:spTree>
    <p:extLst>
      <p:ext uri="{BB962C8B-B14F-4D97-AF65-F5344CB8AC3E}">
        <p14:creationId xmlns:p14="http://schemas.microsoft.com/office/powerpoint/2010/main" val="2377880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4E2B7B56-DA75-C8FC-FEE5-3FBDD7400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Start a new section when changing topics or presenters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BD5CF44-20A4-82DB-7A37-59A4826BD3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Select Home, Section, Add Section.</a:t>
            </a:r>
            <a:br>
              <a:rPr lang="en-US" dirty="0"/>
            </a:br>
            <a:r>
              <a:rPr lang="en-US" dirty="0"/>
              <a:t>Provide presenter(s) contact info and/or a short description.</a:t>
            </a:r>
          </a:p>
        </p:txBody>
      </p:sp>
    </p:spTree>
    <p:extLst>
      <p:ext uri="{BB962C8B-B14F-4D97-AF65-F5344CB8AC3E}">
        <p14:creationId xmlns:p14="http://schemas.microsoft.com/office/powerpoint/2010/main" val="1520059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6AD13-C309-E380-ED9F-FC00378A1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39" y="449704"/>
            <a:ext cx="5491118" cy="876926"/>
          </a:xfrm>
        </p:spPr>
        <p:txBody>
          <a:bodyPr/>
          <a:lstStyle/>
          <a:p>
            <a:r>
              <a:rPr lang="en-US"/>
              <a:t>Standard Content Layout and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B98D54-0B1C-47CE-ECA6-A4F77DC9D97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1"/>
            <a:r>
              <a:rPr lang="en-US"/>
              <a:t>Subtitle</a:t>
            </a:r>
          </a:p>
          <a:p>
            <a:r>
              <a:rPr lang="en-US"/>
              <a:t>Content </a:t>
            </a:r>
            <a:r>
              <a:rPr lang="en-US" sz="1800"/>
              <a:t>(use “Indent More / Less” to cycle through text styles)</a:t>
            </a:r>
          </a:p>
          <a:p>
            <a:pPr lvl="2"/>
            <a:r>
              <a:rPr lang="en-US"/>
              <a:t>Standard bullet</a:t>
            </a:r>
          </a:p>
          <a:p>
            <a:pPr lvl="3"/>
            <a:r>
              <a:rPr lang="en-US"/>
              <a:t>Secondary Bullet</a:t>
            </a:r>
          </a:p>
          <a:p>
            <a:pPr lvl="4"/>
            <a:r>
              <a:rPr lang="en-US"/>
              <a:t>Numbered list</a:t>
            </a:r>
          </a:p>
          <a:p>
            <a:pPr lvl="5"/>
            <a:r>
              <a:rPr lang="en-US"/>
              <a:t>Secondary</a:t>
            </a:r>
          </a:p>
          <a:p>
            <a:pPr lvl="6"/>
            <a:r>
              <a:rPr lang="en-US"/>
              <a:t>Back to Title</a:t>
            </a:r>
          </a:p>
          <a:p>
            <a:pPr lvl="4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6B1DB9-63CF-10AB-4EBE-672933AD7F10}"/>
              </a:ext>
            </a:extLst>
          </p:cNvPr>
          <p:cNvSpPr txBox="1"/>
          <p:nvPr/>
        </p:nvSpPr>
        <p:spPr>
          <a:xfrm>
            <a:off x="228601" y="4128521"/>
            <a:ext cx="6495142" cy="738664"/>
          </a:xfrm>
          <a:prstGeom prst="rect">
            <a:avLst/>
          </a:prstGeom>
          <a:solidFill>
            <a:schemeClr val="bg2"/>
          </a:solidFill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lang="en-US" sz="1400"/>
              <a:t>Note: </a:t>
            </a:r>
            <a:br>
              <a:rPr lang="en-US" sz="1400"/>
            </a:br>
            <a:r>
              <a:rPr lang="en-US" sz="1400"/>
              <a:t>Enter key = Paragraph break</a:t>
            </a:r>
          </a:p>
          <a:p>
            <a:r>
              <a:rPr lang="en-US" sz="1400"/>
              <a:t>Shift+Enter key = Soft line break, which ignores any extra paragraph spacing.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318776-240D-D531-D743-7EF7B2C98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5130" y="1814285"/>
            <a:ext cx="1582154" cy="52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748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58191-2F7A-A7A2-A5A2-8E38997BD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Cost-Shared </a:t>
            </a:r>
            <a:br>
              <a:rPr lang="en-US"/>
            </a:br>
            <a:r>
              <a:rPr lang="en-US"/>
              <a:t>Branding Guidelines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31FD2A-8E99-B0BD-3FDF-7479CE734FC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/>
              <a:t>Cost-shared logo: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Primary Colors:</a:t>
            </a:r>
          </a:p>
          <a:p>
            <a:endParaRPr lang="en-US" sz="1600"/>
          </a:p>
          <a:p>
            <a:r>
              <a:rPr lang="en-US" sz="1600"/>
              <a:t>Secondary Colors:</a:t>
            </a:r>
          </a:p>
          <a:p>
            <a:endParaRPr lang="en-US"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23B5E6-BB5B-5712-7E65-3DBC931FCF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047" y="1381457"/>
            <a:ext cx="2642462" cy="8220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3B24570-F491-90F1-6873-9E61A207E9E3}"/>
              </a:ext>
            </a:extLst>
          </p:cNvPr>
          <p:cNvSpPr/>
          <p:nvPr/>
        </p:nvSpPr>
        <p:spPr>
          <a:xfrm>
            <a:off x="2487047" y="2816462"/>
            <a:ext cx="405765" cy="405765"/>
          </a:xfrm>
          <a:prstGeom prst="rect">
            <a:avLst/>
          </a:prstGeom>
          <a:solidFill>
            <a:srgbClr val="0A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A6E4BE-AC48-4DDB-FB29-9C851EE5E49C}"/>
              </a:ext>
            </a:extLst>
          </p:cNvPr>
          <p:cNvSpPr/>
          <p:nvPr/>
        </p:nvSpPr>
        <p:spPr>
          <a:xfrm>
            <a:off x="6806563" y="2816462"/>
            <a:ext cx="405765" cy="405765"/>
          </a:xfrm>
          <a:prstGeom prst="rect">
            <a:avLst/>
          </a:prstGeom>
          <a:solidFill>
            <a:srgbClr val="333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696917-7F6F-9EA0-86D1-D88E2298D1F1}"/>
              </a:ext>
            </a:extLst>
          </p:cNvPr>
          <p:cNvSpPr txBox="1"/>
          <p:nvPr/>
        </p:nvSpPr>
        <p:spPr>
          <a:xfrm>
            <a:off x="2891859" y="2758667"/>
            <a:ext cx="2129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RGB 10,34,64 </a:t>
            </a:r>
            <a:br>
              <a:rPr lang="en-US" sz="900" dirty="0"/>
            </a:br>
            <a:r>
              <a:rPr lang="en-US" sz="900" dirty="0"/>
              <a:t>(PMS 289)</a:t>
            </a:r>
          </a:p>
          <a:p>
            <a:r>
              <a:rPr lang="en-US" sz="900" dirty="0"/>
              <a:t>HEX# 0a2240</a:t>
            </a:r>
            <a:br>
              <a:rPr lang="en-US" sz="900" dirty="0"/>
            </a:br>
            <a:endParaRPr lang="en-US" sz="9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E44C25-5CEA-9F60-6D1E-054925D83DB2}"/>
              </a:ext>
            </a:extLst>
          </p:cNvPr>
          <p:cNvSpPr/>
          <p:nvPr/>
        </p:nvSpPr>
        <p:spPr>
          <a:xfrm>
            <a:off x="4595882" y="2816462"/>
            <a:ext cx="405765" cy="405765"/>
          </a:xfrm>
          <a:prstGeom prst="rect">
            <a:avLst/>
          </a:prstGeom>
          <a:solidFill>
            <a:srgbClr val="BA0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E7E404-612E-5955-8A0B-0D6B5C775E5D}"/>
              </a:ext>
            </a:extLst>
          </p:cNvPr>
          <p:cNvSpPr txBox="1"/>
          <p:nvPr/>
        </p:nvSpPr>
        <p:spPr>
          <a:xfrm>
            <a:off x="5001647" y="2758667"/>
            <a:ext cx="17232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RGB 186,12,47 </a:t>
            </a:r>
            <a:br>
              <a:rPr lang="en-US" sz="900" dirty="0"/>
            </a:br>
            <a:r>
              <a:rPr lang="en-US" sz="900" dirty="0"/>
              <a:t>(PMS 200)</a:t>
            </a:r>
          </a:p>
          <a:p>
            <a:r>
              <a:rPr lang="en-US" sz="900" dirty="0"/>
              <a:t> HEX# ba0c2f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C3E2F3-80DD-6436-30C1-52357CCB7232}"/>
              </a:ext>
            </a:extLst>
          </p:cNvPr>
          <p:cNvSpPr/>
          <p:nvPr/>
        </p:nvSpPr>
        <p:spPr>
          <a:xfrm>
            <a:off x="2486094" y="3610428"/>
            <a:ext cx="405765" cy="405765"/>
          </a:xfrm>
          <a:prstGeom prst="rect">
            <a:avLst/>
          </a:prstGeom>
          <a:solidFill>
            <a:srgbClr val="A7B1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454217-393D-1A51-F780-CB99F4FE9A91}"/>
              </a:ext>
            </a:extLst>
          </p:cNvPr>
          <p:cNvSpPr txBox="1"/>
          <p:nvPr/>
        </p:nvSpPr>
        <p:spPr>
          <a:xfrm>
            <a:off x="2891859" y="3557029"/>
            <a:ext cx="1489640" cy="525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RGB 162,170,173 </a:t>
            </a:r>
            <a:br>
              <a:rPr lang="en-US" sz="900" dirty="0"/>
            </a:br>
            <a:r>
              <a:rPr lang="en-US" sz="900" dirty="0"/>
              <a:t>(PMS 429) </a:t>
            </a:r>
            <a:br>
              <a:rPr lang="en-US" sz="900" dirty="0"/>
            </a:br>
            <a:r>
              <a:rPr lang="en-US" sz="900" dirty="0"/>
              <a:t>HEX# Aa7b1b7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0F612A-C354-31CD-ECB9-C8E1F558349B}"/>
              </a:ext>
            </a:extLst>
          </p:cNvPr>
          <p:cNvSpPr txBox="1"/>
          <p:nvPr/>
        </p:nvSpPr>
        <p:spPr>
          <a:xfrm>
            <a:off x="7202301" y="2620167"/>
            <a:ext cx="1092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TEXT COLOR</a:t>
            </a:r>
            <a:r>
              <a:rPr lang="en-US" sz="900" dirty="0"/>
              <a:t> </a:t>
            </a:r>
            <a:br>
              <a:rPr lang="en-US" sz="900" dirty="0"/>
            </a:br>
            <a:r>
              <a:rPr lang="en-US" sz="900" dirty="0"/>
              <a:t>RGB 51,63,72 </a:t>
            </a:r>
            <a:br>
              <a:rPr lang="en-US" sz="900" dirty="0"/>
            </a:br>
            <a:r>
              <a:rPr lang="en-US" sz="900" dirty="0"/>
              <a:t>(PMS 432)</a:t>
            </a:r>
            <a:br>
              <a:rPr lang="en-US" sz="900" dirty="0"/>
            </a:br>
            <a:r>
              <a:rPr lang="en-US" sz="900" dirty="0"/>
              <a:t>HEX #333F48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B2627A9-4624-7F36-D8F1-AC53ABB0E402}"/>
              </a:ext>
            </a:extLst>
          </p:cNvPr>
          <p:cNvSpPr/>
          <p:nvPr/>
        </p:nvSpPr>
        <p:spPr>
          <a:xfrm>
            <a:off x="4595882" y="3610428"/>
            <a:ext cx="405765" cy="4057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F2EAFE-0DB3-58DE-2805-548AA6B15D14}"/>
              </a:ext>
            </a:extLst>
          </p:cNvPr>
          <p:cNvSpPr txBox="1"/>
          <p:nvPr/>
        </p:nvSpPr>
        <p:spPr>
          <a:xfrm>
            <a:off x="5001647" y="3557029"/>
            <a:ext cx="1489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RGB 223,224,226 </a:t>
            </a:r>
            <a:br>
              <a:rPr lang="en-US" sz="900" dirty="0"/>
            </a:br>
            <a:r>
              <a:rPr lang="en-US" sz="900" dirty="0"/>
              <a:t>HEX# dfe0e2</a:t>
            </a:r>
          </a:p>
        </p:txBody>
      </p:sp>
    </p:spTree>
    <p:extLst>
      <p:ext uri="{BB962C8B-B14F-4D97-AF65-F5344CB8AC3E}">
        <p14:creationId xmlns:p14="http://schemas.microsoft.com/office/powerpoint/2010/main" val="1646598014"/>
      </p:ext>
    </p:extLst>
  </p:cSld>
  <p:clrMapOvr>
    <a:masterClrMapping/>
  </p:clrMapOvr>
</p:sld>
</file>

<file path=ppt/theme/theme1.xml><?xml version="1.0" encoding="utf-8"?>
<a:theme xmlns:a="http://schemas.openxmlformats.org/drawingml/2006/main" name="COTC Presentation Theme">
  <a:themeElements>
    <a:clrScheme name="OSU COTC COST SHARED COLORS FINAL">
      <a:dk1>
        <a:srgbClr val="5B6770"/>
      </a:dk1>
      <a:lt1>
        <a:srgbClr val="FFFFFF"/>
      </a:lt1>
      <a:dk2>
        <a:srgbClr val="09223F"/>
      </a:dk2>
      <a:lt2>
        <a:srgbClr val="DFE0E2"/>
      </a:lt2>
      <a:accent1>
        <a:srgbClr val="0A2240"/>
      </a:accent1>
      <a:accent2>
        <a:srgbClr val="BA0C2F"/>
      </a:accent2>
      <a:accent3>
        <a:srgbClr val="333E48"/>
      </a:accent3>
      <a:accent4>
        <a:srgbClr val="A7B1B6"/>
      </a:accent4>
      <a:accent5>
        <a:srgbClr val="333E48"/>
      </a:accent5>
      <a:accent6>
        <a:srgbClr val="333E48"/>
      </a:accent6>
      <a:hlink>
        <a:srgbClr val="4471C4"/>
      </a:hlink>
      <a:folHlink>
        <a:srgbClr val="4F2C8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TC Presentation Theme" id="{E54A562B-E40F-449D-87AE-DDE1C5FC29D2}" vid="{22641843-3D49-4E0A-84D2-BCAA36A804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_x0020_Type xmlns="a503af63-a83e-417d-bb13-53fa226dc6bf">Departmental Reference</Document_x0020_Type>
    <PublishingExpirationDate xmlns="http://schemas.microsoft.com/sharepoint/v3" xsi:nil="true"/>
    <PublishingStartDate xmlns="http://schemas.microsoft.com/sharepoint/v3" xsi:nil="true"/>
    <Campus_x0020_Department xmlns="a503af63-a83e-417d-bb13-53fa226dc6bf">Marketing &amp; Public Relations</Campus_x0020_Department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B9372AA6C0E047887D4A93D304BA71" ma:contentTypeVersion="3" ma:contentTypeDescription="Create a new document." ma:contentTypeScope="" ma:versionID="2d7d361ad7e4cfc0a00dc27e31831f98">
  <xsd:schema xmlns:xsd="http://www.w3.org/2001/XMLSchema" xmlns:xs="http://www.w3.org/2001/XMLSchema" xmlns:p="http://schemas.microsoft.com/office/2006/metadata/properties" xmlns:ns1="http://schemas.microsoft.com/sharepoint/v3" xmlns:ns2="a503af63-a83e-417d-bb13-53fa226dc6bf" targetNamespace="http://schemas.microsoft.com/office/2006/metadata/properties" ma:root="true" ma:fieldsID="ba8455cd0c2f70236e51d1bfc1140bfe" ns1:_="" ns2:_="">
    <xsd:import namespace="http://schemas.microsoft.com/sharepoint/v3"/>
    <xsd:import namespace="a503af63-a83e-417d-bb13-53fa226dc6bf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Campus_x0020_Department"/>
                <xsd:element ref="ns2:Document_x0020_Typ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03af63-a83e-417d-bb13-53fa226dc6bf" elementFormDefault="qualified">
    <xsd:import namespace="http://schemas.microsoft.com/office/2006/documentManagement/types"/>
    <xsd:import namespace="http://schemas.microsoft.com/office/infopath/2007/PartnerControls"/>
    <xsd:element name="Campus_x0020_Department" ma:index="10" ma:displayName="Campus Department" ma:description="Assign the appropriate Campus Department for document review/updates." ma:format="Dropdown" ma:internalName="Campus_x0020_Department">
      <xsd:simpleType>
        <xsd:restriction base="dms:Choice">
          <xsd:enumeration value="Human Resources"/>
          <xsd:enumeration value="Purchasing"/>
          <xsd:enumeration value="Purchasing - Pcard"/>
          <xsd:enumeration value="Purchasing - Travel"/>
          <xsd:enumeration value="ITS"/>
          <xsd:enumeration value="The Gateway"/>
          <xsd:enumeration value="Financial Aid"/>
          <xsd:enumeration value="Fees &amp; Deposits"/>
          <xsd:enumeration value="Staff Development"/>
          <xsd:enumeration value="Staff Forum"/>
          <xsd:enumeration value="Faculty Resources"/>
          <xsd:enumeration value="Marketing &amp; Public Relations"/>
          <xsd:enumeration value="Accounting"/>
          <xsd:enumeration value="Athletics"/>
          <xsd:enumeration value="Student Academic Support"/>
          <xsd:enumeration value="Career Services"/>
          <xsd:enumeration value="Counseling"/>
          <xsd:enumeration value="Disabilities Services"/>
          <xsd:enumeration value="Multi-Cultural"/>
          <xsd:enumeration value="Student Involvement"/>
          <xsd:enumeration value="OSU Associate Dean"/>
          <xsd:enumeration value="OSU Student Records"/>
          <xsd:enumeration value="OSU Advising Department"/>
          <xsd:enumeration value="Diversity Committee"/>
          <xsd:enumeration value="Library and Archives"/>
          <xsd:enumeration value="Services Center"/>
        </xsd:restriction>
      </xsd:simpleType>
    </xsd:element>
    <xsd:element name="Document_x0020_Type" ma:index="11" ma:displayName="Document Type" ma:format="Dropdown" ma:internalName="Document_x0020_Type">
      <xsd:simpleType>
        <xsd:restriction base="dms:Choice">
          <xsd:enumeration value="Agenda"/>
          <xsd:enumeration value="Departmental Reference"/>
          <xsd:enumeration value="Form"/>
          <xsd:enumeration value="Minutes"/>
          <xsd:enumeration value="Policies &amp; Procedures"/>
          <xsd:enumeration value="Presentations"/>
          <xsd:enumeration value="Publications"/>
          <xsd:enumeration value="Calendar"/>
          <xsd:enumeration value="Schedule"/>
          <xsd:enumeration value="Course Flyer"/>
          <xsd:enumeration value="Press Releas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8FE394-E561-47CC-BC1B-30394586E6B4}">
  <ds:schemaRefs>
    <ds:schemaRef ds:uri="http://schemas.microsoft.com/office/2006/metadata/properties"/>
    <ds:schemaRef ds:uri="http://schemas.microsoft.com/office/infopath/2007/PartnerControls"/>
    <ds:schemaRef ds:uri="a503af63-a83e-417d-bb13-53fa226dc6bf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1A0021B7-BCE8-4A2F-AE07-8262B57A38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503af63-a83e-417d-bb13-53fa226dc6b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1D3A903-393A-4A11-8836-F44DB8CD98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</TotalTime>
  <Words>404</Words>
  <Application>Microsoft Macintosh PowerPoint</Application>
  <PresentationFormat>On-screen Show (16:9)</PresentationFormat>
  <Paragraphs>65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System Font Regular</vt:lpstr>
      <vt:lpstr>Wingdings</vt:lpstr>
      <vt:lpstr>COTC Presentation Theme</vt:lpstr>
      <vt:lpstr>PowerPoint Presentation</vt:lpstr>
      <vt:lpstr>PowerPoint Presentation</vt:lpstr>
      <vt:lpstr>PowerPoint Presentation</vt:lpstr>
      <vt:lpstr>Standard Content page</vt:lpstr>
      <vt:lpstr>Don’t put everything on one slide.</vt:lpstr>
      <vt:lpstr>Introduce yourself and your topic to your audience </vt:lpstr>
      <vt:lpstr>Start a new section when changing topics or presenters</vt:lpstr>
      <vt:lpstr>Standard Content Layout and Text Styles</vt:lpstr>
      <vt:lpstr>Cost-Shared  Branding Guidelines</vt:lpstr>
      <vt:lpstr>Design Notes</vt:lpstr>
      <vt:lpstr>Design Notes</vt:lpstr>
      <vt:lpstr>Sample Bar Chart</vt:lpstr>
      <vt:lpstr>Sample Pie</vt:lpstr>
      <vt:lpstr>Smart Art</vt:lpstr>
      <vt:lpstr>Break text up  with an image</vt:lpstr>
      <vt:lpstr>Break text up  with an image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Cost-shared powerpoint</dc:title>
  <dc:creator>lenzodesign@voyager.net</dc:creator>
  <cp:lastModifiedBy>Peggy Corrigan</cp:lastModifiedBy>
  <cp:revision>7</cp:revision>
  <dcterms:created xsi:type="dcterms:W3CDTF">2021-08-09T20:58:38Z</dcterms:created>
  <dcterms:modified xsi:type="dcterms:W3CDTF">2023-05-26T14:12:17Z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0x010100ADB9372AA6C0E047887D4A93D304BA71</vt:lpwstr>
  </property>
</Properties>
</file>